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93" r:id="rId2"/>
    <p:sldId id="25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Doxey" initials="ED" lastIdx="10" clrIdx="0">
    <p:extLst>
      <p:ext uri="{19B8F6BF-5375-455C-9EA6-DF929625EA0E}">
        <p15:presenceInfo xmlns:p15="http://schemas.microsoft.com/office/powerpoint/2012/main" userId="S-1-5-21-226508970-3071066648-2496781527-17276" providerId="AD"/>
      </p:ext>
    </p:extLst>
  </p:cmAuthor>
  <p:cmAuthor id="2" name="IB" initials="MOU" lastIdx="9" clrIdx="1">
    <p:extLst>
      <p:ext uri="{19B8F6BF-5375-455C-9EA6-DF929625EA0E}">
        <p15:presenceInfo xmlns:p15="http://schemas.microsoft.com/office/powerpoint/2012/main" userId="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a:srgbClr val="FF40FF"/>
    <a:srgbClr val="FF0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67"/>
    <p:restoredTop sz="86422"/>
  </p:normalViewPr>
  <p:slideViewPr>
    <p:cSldViewPr snapToObjects="1">
      <p:cViewPr varScale="1">
        <p:scale>
          <a:sx n="89" d="100"/>
          <a:sy n="89" d="100"/>
        </p:scale>
        <p:origin x="629" y="72"/>
      </p:cViewPr>
      <p:guideLst/>
    </p:cSldViewPr>
  </p:slideViewPr>
  <p:outlineViewPr>
    <p:cViewPr>
      <p:scale>
        <a:sx n="33" d="100"/>
        <a:sy n="33" d="100"/>
      </p:scale>
      <p:origin x="0" y="-2816"/>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21" d="100"/>
          <a:sy n="121" d="100"/>
        </p:scale>
        <p:origin x="386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7C1157E-F41D-D748-8B69-7140BA26C9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4C732F0C-C3BE-9347-8A3D-93C7DD35FC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EC103C-0C00-5144-B134-6065E402762D}" type="datetime1">
              <a:rPr lang="en-GB" smtClean="0"/>
              <a:t>11/09/2020</a:t>
            </a:fld>
            <a:endParaRPr lang="en-US"/>
          </a:p>
        </p:txBody>
      </p:sp>
      <p:sp>
        <p:nvSpPr>
          <p:cNvPr id="4" name="Footer Placeholder 3">
            <a:extLst>
              <a:ext uri="{FF2B5EF4-FFF2-40B4-BE49-F238E27FC236}">
                <a16:creationId xmlns="" xmlns:a16="http://schemas.microsoft.com/office/drawing/2014/main" id="{F1B9C81F-45DF-3942-B5BB-AFF640929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24C535E9-87A8-4E42-A7E7-ECCB491EE7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B2214-6F48-7B47-BA9F-4377B0ABE2D4}" type="slidenum">
              <a:rPr lang="en-US" smtClean="0"/>
              <a:t>‹#›</a:t>
            </a:fld>
            <a:endParaRPr lang="en-US"/>
          </a:p>
        </p:txBody>
      </p:sp>
    </p:spTree>
    <p:extLst>
      <p:ext uri="{BB962C8B-B14F-4D97-AF65-F5344CB8AC3E}">
        <p14:creationId xmlns:p14="http://schemas.microsoft.com/office/powerpoint/2010/main" val="19028634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7CFCD-DFD6-F34D-95F2-86875A23819B}" type="datetime1">
              <a:rPr lang="en-GB" smtClean="0"/>
              <a:t>11/09/2020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C6A4-13EB-334F-862B-598CD5A9818C}" type="slidenum">
              <a:rPr lang="en-US" smtClean="0"/>
              <a:t>‹#›</a:t>
            </a:fld>
            <a:endParaRPr lang="en-US"/>
          </a:p>
        </p:txBody>
      </p:sp>
    </p:spTree>
    <p:extLst>
      <p:ext uri="{BB962C8B-B14F-4D97-AF65-F5344CB8AC3E}">
        <p14:creationId xmlns:p14="http://schemas.microsoft.com/office/powerpoint/2010/main" val="56426307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F4EBAA-2F39-3941-B36E-6CA80D2012F9}"/>
              </a:ext>
            </a:extLst>
          </p:cNvPr>
          <p:cNvSpPr>
            <a:spLocks noGrp="1"/>
          </p:cNvSpPr>
          <p:nvPr>
            <p:ph type="ctrTitle"/>
          </p:nvPr>
        </p:nvSpPr>
        <p:spPr>
          <a:xfrm>
            <a:off x="648000" y="1080000"/>
            <a:ext cx="10080000" cy="2376000"/>
          </a:xfrm>
        </p:spPr>
        <p:txBody>
          <a:bodyPr anchor="b">
            <a:normAutofit/>
          </a:bodyPr>
          <a:lstStyle>
            <a:lvl1pPr algn="l">
              <a:defRPr sz="4800">
                <a:solidFill>
                  <a:srgbClr val="2C2C2C"/>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 xmlns:a16="http://schemas.microsoft.com/office/drawing/2014/main"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200">
                <a:solidFill>
                  <a:srgbClr val="2C2C2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35EF9E7C-27BF-0B47-97CE-96E21ED00E4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20003F6-9FA2-F04E-AA53-1C0C7743172A}" type="datetime1">
              <a:rPr lang="en-GB" smtClean="0"/>
              <a:pPr/>
              <a:t>11/09/2020</a:t>
            </a:fld>
            <a:endParaRPr lang="en-US"/>
          </a:p>
        </p:txBody>
      </p:sp>
      <p:sp>
        <p:nvSpPr>
          <p:cNvPr id="5" name="Footer Placeholder 4">
            <a:extLst>
              <a:ext uri="{FF2B5EF4-FFF2-40B4-BE49-F238E27FC236}">
                <a16:creationId xmlns="" xmlns:a16="http://schemas.microsoft.com/office/drawing/2014/main" id="{544A26B7-A7B8-0043-9B2B-84EB56AD376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5">
            <a:extLst>
              <a:ext uri="{FF2B5EF4-FFF2-40B4-BE49-F238E27FC236}">
                <a16:creationId xmlns="" xmlns:a16="http://schemas.microsoft.com/office/drawing/2014/main" id="{AAF09BA4-C874-394D-BD6F-A467115F6559}"/>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pic>
        <p:nvPicPr>
          <p:cNvPr id="13" name="Graphic 12">
            <a:extLst>
              <a:ext uri="{FF2B5EF4-FFF2-40B4-BE49-F238E27FC236}">
                <a16:creationId xmlns="" xmlns:a16="http://schemas.microsoft.com/office/drawing/2014/main" id="{D8AC70F3-85B6-F946-A3C7-59F302B3616C}"/>
              </a:ext>
            </a:extLst>
          </p:cNvPr>
          <p:cNvPicPr>
            <a:picLocks/>
          </p:cNvPicPr>
          <p:nvPr userDrawn="1"/>
        </p:nvPicPr>
        <p:blipFill>
          <a:blip r:embed="rId2">
            <a:extLst>
              <a:ext uri="{96DAC541-7B7A-43D3-8B79-37D633B846F1}">
                <asvg:svgBlip xmlns="" xmlns:asvg="http://schemas.microsoft.com/office/drawing/2016/SVG/main"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511908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F4EBAA-2F39-3941-B36E-6CA80D2012F9}"/>
              </a:ext>
            </a:extLst>
          </p:cNvPr>
          <p:cNvSpPr>
            <a:spLocks noGrp="1"/>
          </p:cNvSpPr>
          <p:nvPr>
            <p:ph type="ctrTitle"/>
          </p:nvPr>
        </p:nvSpPr>
        <p:spPr>
          <a:xfrm>
            <a:off x="648000" y="1080000"/>
            <a:ext cx="10080000" cy="2376000"/>
          </a:xfrm>
        </p:spPr>
        <p:txBody>
          <a:bodyPr anchor="b">
            <a:normAutofit/>
          </a:bodyPr>
          <a:lstStyle>
            <a:lvl1pPr algn="l">
              <a:defRPr sz="3600"/>
            </a:lvl1pPr>
          </a:lstStyle>
          <a:p>
            <a:r>
              <a:rPr lang="en-US" dirty="0"/>
              <a:t>Click to edit Master title style</a:t>
            </a:r>
          </a:p>
        </p:txBody>
      </p:sp>
      <p:sp>
        <p:nvSpPr>
          <p:cNvPr id="3" name="Subtitle 2">
            <a:extLst>
              <a:ext uri="{FF2B5EF4-FFF2-40B4-BE49-F238E27FC236}">
                <a16:creationId xmlns="" xmlns:a16="http://schemas.microsoft.com/office/drawing/2014/main"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35EF9E7C-27BF-0B47-97CE-96E21ED00E49}"/>
              </a:ext>
            </a:extLst>
          </p:cNvPr>
          <p:cNvSpPr>
            <a:spLocks noGrp="1"/>
          </p:cNvSpPr>
          <p:nvPr>
            <p:ph type="dt" sz="half" idx="10"/>
          </p:nvPr>
        </p:nvSpPr>
        <p:spPr/>
        <p:txBody>
          <a:bodyPr/>
          <a:lstStyle/>
          <a:p>
            <a:fld id="{A20003F6-9FA2-F04E-AA53-1C0C7743172A}" type="datetime1">
              <a:rPr lang="en-GB" smtClean="0"/>
              <a:t>11/09/2020</a:t>
            </a:fld>
            <a:endParaRPr lang="en-US"/>
          </a:p>
        </p:txBody>
      </p:sp>
      <p:sp>
        <p:nvSpPr>
          <p:cNvPr id="5" name="Footer Placeholder 4">
            <a:extLst>
              <a:ext uri="{FF2B5EF4-FFF2-40B4-BE49-F238E27FC236}">
                <a16:creationId xmlns="" xmlns:a16="http://schemas.microsoft.com/office/drawing/2014/main" id="{544A26B7-A7B8-0043-9B2B-84EB56AD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2670887-57E7-3A43-BB1A-5812E952692E}"/>
              </a:ext>
            </a:extLst>
          </p:cNvPr>
          <p:cNvSpPr>
            <a:spLocks noGrp="1"/>
          </p:cNvSpPr>
          <p:nvPr>
            <p:ph type="sldNum" sz="quarter" idx="12"/>
          </p:nvPr>
        </p:nvSpPr>
        <p:spPr/>
        <p:txBody>
          <a:bodyPr/>
          <a:lstStyle/>
          <a:p>
            <a:fld id="{2D5587A6-0F28-234D-9116-41BE2E1A2AC2}" type="slidenum">
              <a:rPr lang="en-US" smtClean="0"/>
              <a:t>‹#›</a:t>
            </a:fld>
            <a:endParaRPr lang="en-US"/>
          </a:p>
        </p:txBody>
      </p:sp>
      <p:pic>
        <p:nvPicPr>
          <p:cNvPr id="8" name="Graphic 7">
            <a:extLst>
              <a:ext uri="{FF2B5EF4-FFF2-40B4-BE49-F238E27FC236}">
                <a16:creationId xmlns="" xmlns:a16="http://schemas.microsoft.com/office/drawing/2014/main" id="{72196FCD-AF99-A040-BFB2-5769EE97611A}"/>
              </a:ext>
            </a:extLst>
          </p:cNvPr>
          <p:cNvPicPr>
            <a:picLocks/>
          </p:cNvPicPr>
          <p:nvPr userDrawn="1"/>
        </p:nvPicPr>
        <p:blipFill>
          <a:blip r:embed="rId2">
            <a:extLst>
              <a:ext uri="{96DAC541-7B7A-43D3-8B79-37D633B846F1}">
                <asvg:svgBlip xmlns="" xmlns:asvg="http://schemas.microsoft.com/office/drawing/2016/SVG/main"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0841346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1DCAF7-AA06-1040-B1E0-8E15D9C5161B}"/>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 xmlns:a16="http://schemas.microsoft.com/office/drawing/2014/main" id="{BFF5B501-CBFE-104D-BB25-66D22875F063}"/>
              </a:ext>
            </a:extLst>
          </p:cNvPr>
          <p:cNvSpPr>
            <a:spLocks noGrp="1"/>
          </p:cNvSpPr>
          <p:nvPr>
            <p:ph idx="1"/>
          </p:nvPr>
        </p:nvSpPr>
        <p:spPr>
          <a:xfrm>
            <a:off x="648000" y="1404000"/>
            <a:ext cx="10800000" cy="4752000"/>
          </a:xfrm>
        </p:spPr>
        <p:txBody>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08985F08-8E72-9148-82A1-2C591DFBDC0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1FFB84F-73DC-4C43-AC13-67A9ADC1B225}" type="datetime1">
              <a:rPr lang="en-GB" smtClean="0"/>
              <a:pPr/>
              <a:t>11/09/2020</a:t>
            </a:fld>
            <a:endParaRPr lang="en-US"/>
          </a:p>
        </p:txBody>
      </p:sp>
      <p:sp>
        <p:nvSpPr>
          <p:cNvPr id="5" name="Footer Placeholder 4">
            <a:extLst>
              <a:ext uri="{FF2B5EF4-FFF2-40B4-BE49-F238E27FC236}">
                <a16:creationId xmlns="" xmlns:a16="http://schemas.microsoft.com/office/drawing/2014/main" id="{B94366E4-48A8-C248-8403-C00951EFCD6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5">
            <a:extLst>
              <a:ext uri="{FF2B5EF4-FFF2-40B4-BE49-F238E27FC236}">
                <a16:creationId xmlns="" xmlns:a16="http://schemas.microsoft.com/office/drawing/2014/main" id="{CEEB4CF7-D339-7A46-8B33-C97F7A447C18}"/>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220951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1F11F1-9EFF-7144-9125-3139B4E1CCCC}"/>
              </a:ext>
            </a:extLst>
          </p:cNvPr>
          <p:cNvSpPr>
            <a:spLocks noGrp="1"/>
          </p:cNvSpPr>
          <p:nvPr>
            <p:ph type="title"/>
          </p:nvPr>
        </p:nvSpPr>
        <p:spPr>
          <a:xfrm>
            <a:off x="647999" y="576000"/>
            <a:ext cx="3311999" cy="1584000"/>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 xmlns:a16="http://schemas.microsoft.com/office/drawing/2014/main" id="{C9C57E45-EC2E-6A48-999E-8DBA374CD47B}"/>
              </a:ext>
            </a:extLst>
          </p:cNvPr>
          <p:cNvSpPr>
            <a:spLocks noGrp="1"/>
          </p:cNvSpPr>
          <p:nvPr>
            <p:ph idx="1"/>
          </p:nvPr>
        </p:nvSpPr>
        <p:spPr>
          <a:xfrm>
            <a:off x="4247999" y="1260000"/>
            <a:ext cx="7200001" cy="4896000"/>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 xmlns:a16="http://schemas.microsoft.com/office/drawing/2014/main" id="{E9B9F23F-F468-1142-A98D-597B3EBFAAD2}"/>
              </a:ext>
            </a:extLst>
          </p:cNvPr>
          <p:cNvSpPr>
            <a:spLocks noGrp="1"/>
          </p:cNvSpPr>
          <p:nvPr>
            <p:ph type="body" sz="half" idx="2"/>
          </p:nvPr>
        </p:nvSpPr>
        <p:spPr>
          <a:xfrm>
            <a:off x="647999" y="2340000"/>
            <a:ext cx="3312000" cy="38160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 xmlns:a16="http://schemas.microsoft.com/office/drawing/2014/main" id="{992037A2-B8BC-4D46-AA82-267CC5E774E2}"/>
              </a:ext>
            </a:extLst>
          </p:cNvPr>
          <p:cNvSpPr>
            <a:spLocks noGrp="1"/>
          </p:cNvSpPr>
          <p:nvPr>
            <p:ph type="dt" sz="half" idx="10"/>
          </p:nvPr>
        </p:nvSpPr>
        <p:spPr/>
        <p:txBody>
          <a:bodyPr/>
          <a:lstStyle/>
          <a:p>
            <a:fld id="{1D3AC278-FEFB-4949-87C8-2F7B048D5B30}" type="datetime1">
              <a:rPr lang="en-GB" smtClean="0"/>
              <a:t>11/09/2020</a:t>
            </a:fld>
            <a:endParaRPr lang="en-US"/>
          </a:p>
        </p:txBody>
      </p:sp>
      <p:sp>
        <p:nvSpPr>
          <p:cNvPr id="6" name="Footer Placeholder 5">
            <a:extLst>
              <a:ext uri="{FF2B5EF4-FFF2-40B4-BE49-F238E27FC236}">
                <a16:creationId xmlns="" xmlns:a16="http://schemas.microsoft.com/office/drawing/2014/main" id="{B71E40FC-CC75-5C49-B153-71011361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6C0EBE3-CD47-DA41-8665-99A541C1A8F3}"/>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195634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2539A8-FECC-1549-9FD2-BB4362008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90CBC2C-B15B-964F-ACEE-BEB2DAF79F41}"/>
              </a:ext>
            </a:extLst>
          </p:cNvPr>
          <p:cNvSpPr>
            <a:spLocks noGrp="1"/>
          </p:cNvSpPr>
          <p:nvPr>
            <p:ph type="dt" sz="half" idx="10"/>
          </p:nvPr>
        </p:nvSpPr>
        <p:spPr/>
        <p:txBody>
          <a:bodyPr/>
          <a:lstStyle/>
          <a:p>
            <a:fld id="{864A2DF1-82CB-3949-8DC2-ECE30178A186}" type="datetime1">
              <a:rPr lang="en-GB" smtClean="0"/>
              <a:t>11/09/2020</a:t>
            </a:fld>
            <a:endParaRPr lang="en-US"/>
          </a:p>
        </p:txBody>
      </p:sp>
      <p:sp>
        <p:nvSpPr>
          <p:cNvPr id="4" name="Footer Placeholder 3">
            <a:extLst>
              <a:ext uri="{FF2B5EF4-FFF2-40B4-BE49-F238E27FC236}">
                <a16:creationId xmlns="" xmlns:a16="http://schemas.microsoft.com/office/drawing/2014/main" id="{13B40B73-B3DD-3E49-89F6-7D6344C26A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B802C64-D1FE-5E4F-84AE-101D7BACAB35}"/>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382500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creencast">
    <p:bg>
      <p:bgPr>
        <a:solidFill>
          <a:srgbClr val="FF40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6FFE9E8-50C7-8249-8A2A-C78D51872E6D}"/>
              </a:ext>
            </a:extLst>
          </p:cNvPr>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D5587A6-0F28-234D-9116-41BE2E1A2AC2}" type="slidenum">
              <a:rPr lang="en-US" smtClean="0"/>
              <a:pPr/>
              <a:t>‹#›</a:t>
            </a:fld>
            <a:endParaRPr lang="en-US" dirty="0"/>
          </a:p>
        </p:txBody>
      </p:sp>
      <p:sp>
        <p:nvSpPr>
          <p:cNvPr id="12" name="TextBox 11">
            <a:extLst>
              <a:ext uri="{FF2B5EF4-FFF2-40B4-BE49-F238E27FC236}">
                <a16:creationId xmlns="" xmlns:a16="http://schemas.microsoft.com/office/drawing/2014/main" id="{F1E56A25-91D5-724D-A11F-39696A1993AD}"/>
              </a:ext>
            </a:extLst>
          </p:cNvPr>
          <p:cNvSpPr txBox="1"/>
          <p:nvPr userDrawn="1"/>
        </p:nvSpPr>
        <p:spPr>
          <a:xfrm>
            <a:off x="648000" y="2625003"/>
            <a:ext cx="6816803" cy="830997"/>
          </a:xfrm>
          <a:prstGeom prst="rect">
            <a:avLst/>
          </a:prstGeom>
          <a:noFill/>
        </p:spPr>
        <p:txBody>
          <a:bodyPr wrap="none" rtlCol="0" anchor="b">
            <a:spAutoFit/>
          </a:bodyPr>
          <a:lstStyle/>
          <a:p>
            <a:pPr algn="l" defTabSz="914400" rtl="0" eaLnBrk="1" latinLnBrk="0" hangingPunct="1">
              <a:lnSpc>
                <a:spcPct val="100000"/>
              </a:lnSpc>
              <a:spcBef>
                <a:spcPct val="0"/>
              </a:spcBef>
              <a:buNone/>
            </a:pPr>
            <a:r>
              <a:rPr lang="en-US" sz="4800" b="0" i="0" u="none" kern="1200" dirty="0">
                <a:solidFill>
                  <a:schemeClr val="bg1"/>
                </a:solidFill>
                <a:latin typeface="Arial" panose="020B0604020202020204" pitchFamily="34" charset="0"/>
                <a:ea typeface="Open Sans" panose="020B0606030504020204" pitchFamily="34" charset="0"/>
                <a:cs typeface="Arial" panose="020B0604020202020204" pitchFamily="34" charset="0"/>
              </a:rPr>
              <a:t>Screencast Placeholder</a:t>
            </a:r>
          </a:p>
        </p:txBody>
      </p:sp>
      <p:sp>
        <p:nvSpPr>
          <p:cNvPr id="13" name="TextBox 12">
            <a:extLst>
              <a:ext uri="{FF2B5EF4-FFF2-40B4-BE49-F238E27FC236}">
                <a16:creationId xmlns="" xmlns:a16="http://schemas.microsoft.com/office/drawing/2014/main" id="{E7F77107-76F4-9144-A972-88C0AFF26277}"/>
              </a:ext>
            </a:extLst>
          </p:cNvPr>
          <p:cNvSpPr txBox="1"/>
          <p:nvPr userDrawn="1"/>
        </p:nvSpPr>
        <p:spPr>
          <a:xfrm>
            <a:off x="648000" y="3600000"/>
            <a:ext cx="10080000" cy="993599"/>
          </a:xfrm>
          <a:prstGeom prst="rect">
            <a:avLst/>
          </a:prstGeom>
          <a:noFill/>
        </p:spPr>
        <p:txBody>
          <a:bodyPr wrap="square" rtlCol="0" anchor="t">
            <a:spAutoFit/>
          </a:bodyPr>
          <a:lstStyle/>
          <a:p>
            <a:pPr marL="0" indent="0" algn="l" defTabSz="914400" rtl="0" eaLnBrk="1" latinLnBrk="0" hangingPunct="1">
              <a:lnSpc>
                <a:spcPct val="140000"/>
              </a:lnSpc>
              <a:spcBef>
                <a:spcPts val="800"/>
              </a:spcBef>
              <a:buFont typeface="Arial" panose="020B0604020202020204" pitchFamily="34" charset="0"/>
              <a:buNone/>
            </a:pPr>
            <a:r>
              <a:rPr lang="en-US" sz="2200" kern="1200" dirty="0">
                <a:solidFill>
                  <a:schemeClr val="bg1"/>
                </a:solidFill>
                <a:latin typeface="Arial" panose="020B0604020202020204" pitchFamily="34" charset="0"/>
                <a:ea typeface="Open Sans" panose="020B0606030504020204" pitchFamily="34" charset="0"/>
                <a:cs typeface="Arial" panose="020B0604020202020204" pitchFamily="34" charset="0"/>
              </a:rPr>
              <a:t>You should delete this slide before recording, otherwise it will skew your slide numbers.</a:t>
            </a:r>
          </a:p>
        </p:txBody>
      </p:sp>
      <p:sp>
        <p:nvSpPr>
          <p:cNvPr id="14" name="Date Placeholder 4">
            <a:extLst>
              <a:ext uri="{FF2B5EF4-FFF2-40B4-BE49-F238E27FC236}">
                <a16:creationId xmlns="" xmlns:a16="http://schemas.microsoft.com/office/drawing/2014/main" id="{A0C97EFC-6E59-C249-9F99-21A17B278F99}"/>
              </a:ext>
            </a:extLst>
          </p:cNvPr>
          <p:cNvSpPr>
            <a:spLocks noGrp="1"/>
          </p:cNvSpPr>
          <p:nvPr>
            <p:ph type="dt" sz="half" idx="10"/>
          </p:nvPr>
        </p:nvSpPr>
        <p:spPr>
          <a:xfrm>
            <a:off x="9288000" y="6336000"/>
            <a:ext cx="2160000" cy="288000"/>
          </a:xfrm>
        </p:spPr>
        <p:txBody>
          <a:bodyPr/>
          <a:lstStyle>
            <a:lvl1pPr>
              <a:defRPr>
                <a:solidFill>
                  <a:schemeClr val="bg1"/>
                </a:solidFill>
                <a:latin typeface="Arial" panose="020B0604020202020204" pitchFamily="34" charset="0"/>
                <a:cs typeface="Arial" panose="020B0604020202020204" pitchFamily="34" charset="0"/>
              </a:defRPr>
            </a:lvl1pPr>
          </a:lstStyle>
          <a:p>
            <a:fld id="{1D3AC278-FEFB-4949-87C8-2F7B048D5B30}" type="datetime1">
              <a:rPr lang="en-GB" smtClean="0"/>
              <a:pPr/>
              <a:t>11/09/2020</a:t>
            </a:fld>
            <a:endParaRPr lang="en-US"/>
          </a:p>
        </p:txBody>
      </p:sp>
      <p:sp>
        <p:nvSpPr>
          <p:cNvPr id="15" name="Footer Placeholder 5">
            <a:extLst>
              <a:ext uri="{FF2B5EF4-FFF2-40B4-BE49-F238E27FC236}">
                <a16:creationId xmlns="" xmlns:a16="http://schemas.microsoft.com/office/drawing/2014/main" id="{6C396A9A-B7C9-0C46-97D1-1DB9C8C85215}"/>
              </a:ext>
            </a:extLst>
          </p:cNvPr>
          <p:cNvSpPr>
            <a:spLocks noGrp="1"/>
          </p:cNvSpPr>
          <p:nvPr>
            <p:ph type="ftr" sz="quarter" idx="11"/>
          </p:nvPr>
        </p:nvSpPr>
        <p:spPr>
          <a:xfrm>
            <a:off x="648000" y="6336000"/>
            <a:ext cx="6480000" cy="288000"/>
          </a:xfrm>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22775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Graphic 16">
            <a:extLst>
              <a:ext uri="{FF2B5EF4-FFF2-40B4-BE49-F238E27FC236}">
                <a16:creationId xmlns="" xmlns:a16="http://schemas.microsoft.com/office/drawing/2014/main" id="{6AE425C8-279E-D14C-A350-756694D4E5A6}"/>
              </a:ext>
            </a:extLst>
          </p:cNvPr>
          <p:cNvPicPr>
            <a:picLocks/>
          </p:cNvPicPr>
          <p:nvPr userDrawn="1"/>
        </p:nvPicPr>
        <p:blipFill>
          <a:blip r:embed="rId8">
            <a:extLst>
              <a:ext uri="{96DAC541-7B7A-43D3-8B79-37D633B846F1}">
                <asvg:svgBlip xmlns="" xmlns:asvg="http://schemas.microsoft.com/office/drawing/2016/SVG/main" r:embed="rId9"/>
              </a:ext>
            </a:extLst>
          </a:blip>
          <a:stretch>
            <a:fillRect/>
          </a:stretch>
        </p:blipFill>
        <p:spPr>
          <a:xfrm flipV="1">
            <a:off x="7872000" y="0"/>
            <a:ext cx="4320000" cy="6858000"/>
          </a:xfrm>
          <a:prstGeom prst="rect">
            <a:avLst/>
          </a:prstGeom>
        </p:spPr>
      </p:pic>
      <p:pic>
        <p:nvPicPr>
          <p:cNvPr id="8" name="Picture 7">
            <a:extLst>
              <a:ext uri="{FF2B5EF4-FFF2-40B4-BE49-F238E27FC236}">
                <a16:creationId xmlns="" xmlns:a16="http://schemas.microsoft.com/office/drawing/2014/main" id="{DFCD7A0B-833F-2348-AFD5-63C91BB6B1C7}"/>
              </a:ext>
            </a:extLst>
          </p:cNvPr>
          <p:cNvPicPr>
            <a:picLocks noChangeAspect="1"/>
          </p:cNvPicPr>
          <p:nvPr userDrawn="1"/>
        </p:nvPicPr>
        <p:blipFill>
          <a:blip r:embed="rId10"/>
          <a:stretch>
            <a:fillRect/>
          </a:stretch>
        </p:blipFill>
        <p:spPr>
          <a:xfrm>
            <a:off x="11160000" y="540000"/>
            <a:ext cx="540000" cy="432000"/>
          </a:xfrm>
          <a:prstGeom prst="rect">
            <a:avLst/>
          </a:prstGeom>
        </p:spPr>
      </p:pic>
      <p:sp>
        <p:nvSpPr>
          <p:cNvPr id="2" name="Title Placeholder 1">
            <a:extLst>
              <a:ext uri="{FF2B5EF4-FFF2-40B4-BE49-F238E27FC236}">
                <a16:creationId xmlns="" xmlns:a16="http://schemas.microsoft.com/office/drawing/2014/main" id="{6E23A4D2-6AEA-4D4B-A196-57E4312E7AF0}"/>
              </a:ext>
            </a:extLst>
          </p:cNvPr>
          <p:cNvSpPr>
            <a:spLocks noGrp="1"/>
          </p:cNvSpPr>
          <p:nvPr>
            <p:ph type="title"/>
          </p:nvPr>
        </p:nvSpPr>
        <p:spPr>
          <a:xfrm>
            <a:off x="648000" y="360000"/>
            <a:ext cx="10078412" cy="86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949EFD75-EDA9-4D48-A65C-1E8AAC9553E1}"/>
              </a:ext>
            </a:extLst>
          </p:cNvPr>
          <p:cNvSpPr>
            <a:spLocks noGrp="1"/>
          </p:cNvSpPr>
          <p:nvPr>
            <p:ph type="body" idx="1"/>
          </p:nvPr>
        </p:nvSpPr>
        <p:spPr>
          <a:xfrm>
            <a:off x="648000" y="1404000"/>
            <a:ext cx="10800000" cy="475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8D0CCB4-FEA3-3F47-9B84-5FF4FDC992A2}"/>
              </a:ext>
            </a:extLst>
          </p:cNvPr>
          <p:cNvSpPr>
            <a:spLocks noGrp="1"/>
          </p:cNvSpPr>
          <p:nvPr>
            <p:ph type="dt" sz="half" idx="2"/>
          </p:nvPr>
        </p:nvSpPr>
        <p:spPr>
          <a:xfrm>
            <a:off x="9288000" y="6336000"/>
            <a:ext cx="2160000" cy="288000"/>
          </a:xfrm>
          <a:prstGeom prst="rect">
            <a:avLst/>
          </a:prstGeom>
        </p:spPr>
        <p:txBody>
          <a:bodyPr vert="horz" lIns="91440" tIns="45720" rIns="91440" bIns="45720" rtlCol="0" anchor="ctr"/>
          <a:lstStyle>
            <a:lvl1pPr algn="r">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A0CEF12D-8022-E647-B033-82324AAEB22F}" type="datetime1">
              <a:rPr lang="en-GB" smtClean="0"/>
              <a:pPr/>
              <a:t>11/09/2020</a:t>
            </a:fld>
            <a:endParaRPr lang="en-US"/>
          </a:p>
        </p:txBody>
      </p:sp>
      <p:sp>
        <p:nvSpPr>
          <p:cNvPr id="5" name="Footer Placeholder 4">
            <a:extLst>
              <a:ext uri="{FF2B5EF4-FFF2-40B4-BE49-F238E27FC236}">
                <a16:creationId xmlns="" xmlns:a16="http://schemas.microsoft.com/office/drawing/2014/main" id="{A525BCCB-9CF8-3C41-9007-5D7A97003E16}"/>
              </a:ext>
            </a:extLst>
          </p:cNvPr>
          <p:cNvSpPr>
            <a:spLocks noGrp="1"/>
          </p:cNvSpPr>
          <p:nvPr>
            <p:ph type="ftr" sz="quarter" idx="3"/>
          </p:nvPr>
        </p:nvSpPr>
        <p:spPr>
          <a:xfrm>
            <a:off x="648000" y="6336000"/>
            <a:ext cx="6480000" cy="288000"/>
          </a:xfrm>
          <a:prstGeom prst="rect">
            <a:avLst/>
          </a:prstGeom>
        </p:spPr>
        <p:txBody>
          <a:bodyPr vert="horz" lIns="91440" tIns="45720" rIns="91440" bIns="45720" rtlCol="0" anchor="ctr"/>
          <a:lstStyle>
            <a:lvl1pPr algn="l">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 xmlns:a16="http://schemas.microsoft.com/office/drawing/2014/main" id="{6D0E48E0-D7D3-694B-B72B-F287A0765CDC}"/>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8721151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4" r:id="rId5"/>
    <p:sldLayoutId id="2147483660" r:id="rId6"/>
  </p:sldLayoutIdLst>
  <p:hf hdr="0" ftr="0" dt="0"/>
  <p:txStyles>
    <p:titleStyle>
      <a:lvl1pPr algn="l" defTabSz="914400" rtl="0" eaLnBrk="1" latinLnBrk="0" hangingPunct="1">
        <a:lnSpc>
          <a:spcPct val="100000"/>
        </a:lnSpc>
        <a:spcBef>
          <a:spcPct val="0"/>
        </a:spcBef>
        <a:buNone/>
        <a:defRPr sz="3200" b="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p:titleStyle>
    <p:bodyStyle>
      <a:lvl1pPr marL="228600" indent="-228600" algn="l" defTabSz="914400" rtl="0" eaLnBrk="1" latinLnBrk="0" hangingPunct="1">
        <a:lnSpc>
          <a:spcPct val="140000"/>
        </a:lnSpc>
        <a:spcBef>
          <a:spcPts val="800"/>
        </a:spcBef>
        <a:buFont typeface="Arial" panose="020B0604020202020204" pitchFamily="34" charset="0"/>
        <a:buChar char="•"/>
        <a:defRPr sz="200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E8AB66-D8D2-4DF4-BDBF-AEC56F98580D}"/>
              </a:ext>
            </a:extLst>
          </p:cNvPr>
          <p:cNvSpPr>
            <a:spLocks noGrp="1"/>
          </p:cNvSpPr>
          <p:nvPr>
            <p:ph type="ctrTitle"/>
          </p:nvPr>
        </p:nvSpPr>
        <p:spPr>
          <a:xfrm>
            <a:off x="776602" y="2434388"/>
            <a:ext cx="6096072" cy="891096"/>
          </a:xfrm>
        </p:spPr>
        <p:txBody>
          <a:bodyPr>
            <a:normAutofit fontScale="90000"/>
          </a:bodyPr>
          <a:lstStyle/>
          <a:p>
            <a:r>
              <a:rPr lang="en-US" dirty="0"/>
              <a:t>Mastering Blockchain</a:t>
            </a:r>
            <a:br>
              <a:rPr lang="en-US" dirty="0"/>
            </a:br>
            <a:r>
              <a:rPr lang="en-US" sz="2700" dirty="0"/>
              <a:t>Third Edition</a:t>
            </a:r>
          </a:p>
        </p:txBody>
      </p:sp>
      <p:sp>
        <p:nvSpPr>
          <p:cNvPr id="3" name="Subtitle 2">
            <a:extLst>
              <a:ext uri="{FF2B5EF4-FFF2-40B4-BE49-F238E27FC236}">
                <a16:creationId xmlns:a16="http://schemas.microsoft.com/office/drawing/2014/main" xmlns="" id="{47A91FFD-67C7-4180-AFDC-1468C12B276A}"/>
              </a:ext>
            </a:extLst>
          </p:cNvPr>
          <p:cNvSpPr>
            <a:spLocks noGrp="1"/>
          </p:cNvSpPr>
          <p:nvPr>
            <p:ph type="subTitle" idx="1"/>
          </p:nvPr>
        </p:nvSpPr>
        <p:spPr>
          <a:xfrm>
            <a:off x="776602" y="3469484"/>
            <a:ext cx="5607430" cy="1655762"/>
          </a:xfrm>
        </p:spPr>
        <p:txBody>
          <a:bodyPr>
            <a:normAutofit/>
          </a:bodyPr>
          <a:lstStyle/>
          <a:p>
            <a:r>
              <a:rPr lang="en-US" dirty="0"/>
              <a:t>Chapter </a:t>
            </a:r>
            <a:r>
              <a:rPr lang="en-US" dirty="0" smtClean="0"/>
              <a:t>17, </a:t>
            </a:r>
            <a:r>
              <a:rPr lang="en-US" dirty="0" err="1" smtClean="0"/>
              <a:t>Hyperledger</a:t>
            </a:r>
            <a:endParaRPr lang="en-US" dirty="0"/>
          </a:p>
        </p:txBody>
      </p:sp>
      <p:sp>
        <p:nvSpPr>
          <p:cNvPr id="4" name="Slide Number Placeholder 3">
            <a:extLst>
              <a:ext uri="{FF2B5EF4-FFF2-40B4-BE49-F238E27FC236}">
                <a16:creationId xmlns:a16="http://schemas.microsoft.com/office/drawing/2014/main" xmlns="" id="{EC87FC14-D109-4717-A57D-E94F100B40F7}"/>
              </a:ext>
            </a:extLst>
          </p:cNvPr>
          <p:cNvSpPr>
            <a:spLocks noGrp="1"/>
          </p:cNvSpPr>
          <p:nvPr>
            <p:ph type="sldNum" sz="quarter" idx="4"/>
          </p:nvPr>
        </p:nvSpPr>
        <p:spPr/>
        <p:txBody>
          <a:bodyPr/>
          <a:lstStyle/>
          <a:p>
            <a:fld id="{2D5587A6-0F28-234D-9116-41BE2E1A2AC2}" type="slidenum">
              <a:rPr lang="en-US" smtClean="0"/>
              <a:pPr/>
              <a:t>1</a:t>
            </a:fld>
            <a:endParaRPr lang="en-US" dirty="0"/>
          </a:p>
        </p:txBody>
      </p:sp>
      <p:pic>
        <p:nvPicPr>
          <p:cNvPr id="5" name="Picture 4">
            <a:extLst>
              <a:ext uri="{FF2B5EF4-FFF2-40B4-BE49-F238E27FC236}">
                <a16:creationId xmlns:a16="http://schemas.microsoft.com/office/drawing/2014/main" xmlns="" id="{D906CE9F-1E24-754E-B851-B3C3A97DAD0F}"/>
              </a:ext>
            </a:extLst>
          </p:cNvPr>
          <p:cNvPicPr>
            <a:picLocks noChangeAspect="1"/>
          </p:cNvPicPr>
          <p:nvPr/>
        </p:nvPicPr>
        <p:blipFill>
          <a:blip r:embed="rId2"/>
          <a:stretch>
            <a:fillRect/>
          </a:stretch>
        </p:blipFill>
        <p:spPr>
          <a:xfrm>
            <a:off x="6960096" y="1316839"/>
            <a:ext cx="3213832" cy="4017290"/>
          </a:xfrm>
          <a:prstGeom prst="rect">
            <a:avLst/>
          </a:prstGeom>
        </p:spPr>
      </p:pic>
    </p:spTree>
    <p:extLst>
      <p:ext uri="{BB962C8B-B14F-4D97-AF65-F5344CB8AC3E}">
        <p14:creationId xmlns:p14="http://schemas.microsoft.com/office/powerpoint/2010/main" val="37116574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66390-B894-0F44-98ED-D76AADC470B3}"/>
              </a:ext>
            </a:extLst>
          </p:cNvPr>
          <p:cNvSpPr>
            <a:spLocks noGrp="1"/>
          </p:cNvSpPr>
          <p:nvPr>
            <p:ph type="title"/>
          </p:nvPr>
        </p:nvSpPr>
        <p:spPr/>
        <p:txBody>
          <a:bodyPr/>
          <a:lstStyle/>
          <a:p>
            <a:r>
              <a:rPr lang="en-US" dirty="0"/>
              <a:t>Hyperledger Fabric transaction flow</a:t>
            </a:r>
          </a:p>
        </p:txBody>
      </p:sp>
      <p:pic>
        <p:nvPicPr>
          <p:cNvPr id="5" name="Content Placeholder 4">
            <a:extLst>
              <a:ext uri="{FF2B5EF4-FFF2-40B4-BE49-F238E27FC236}">
                <a16:creationId xmlns="" xmlns:a16="http://schemas.microsoft.com/office/drawing/2014/main" id="{284596B3-BA3D-714B-ADBE-5F02B8A61BC0}"/>
              </a:ext>
            </a:extLst>
          </p:cNvPr>
          <p:cNvPicPr>
            <a:picLocks noGrp="1" noChangeAspect="1"/>
          </p:cNvPicPr>
          <p:nvPr>
            <p:ph idx="1"/>
          </p:nvPr>
        </p:nvPicPr>
        <p:blipFill>
          <a:blip r:embed="rId2"/>
          <a:stretch>
            <a:fillRect/>
          </a:stretch>
        </p:blipFill>
        <p:spPr>
          <a:xfrm>
            <a:off x="2999656" y="1124744"/>
            <a:ext cx="9017999" cy="5633999"/>
          </a:xfrm>
          <a:prstGeom prst="rect">
            <a:avLst/>
          </a:prstGeom>
        </p:spPr>
      </p:pic>
      <p:sp>
        <p:nvSpPr>
          <p:cNvPr id="4" name="Slide Number Placeholder 3">
            <a:extLst>
              <a:ext uri="{FF2B5EF4-FFF2-40B4-BE49-F238E27FC236}">
                <a16:creationId xmlns="" xmlns:a16="http://schemas.microsoft.com/office/drawing/2014/main" id="{31D9DBB6-B1B5-DF49-B0E1-18DCD156FE1B}"/>
              </a:ext>
            </a:extLst>
          </p:cNvPr>
          <p:cNvSpPr>
            <a:spLocks noGrp="1"/>
          </p:cNvSpPr>
          <p:nvPr>
            <p:ph type="sldNum" sz="quarter" idx="4"/>
          </p:nvPr>
        </p:nvSpPr>
        <p:spPr/>
        <p:txBody>
          <a:bodyPr/>
          <a:lstStyle/>
          <a:p>
            <a:fld id="{2D5587A6-0F28-234D-9116-41BE2E1A2AC2}" type="slidenum">
              <a:rPr lang="en-US" smtClean="0"/>
              <a:pPr/>
              <a:t>10</a:t>
            </a:fld>
            <a:endParaRPr lang="en-US" dirty="0"/>
          </a:p>
        </p:txBody>
      </p:sp>
      <p:sp>
        <p:nvSpPr>
          <p:cNvPr id="3" name="TextBox 2"/>
          <p:cNvSpPr txBox="1"/>
          <p:nvPr/>
        </p:nvSpPr>
        <p:spPr>
          <a:xfrm>
            <a:off x="360944" y="1340768"/>
            <a:ext cx="2854736" cy="4514056"/>
          </a:xfrm>
          <a:prstGeom prst="rect">
            <a:avLst/>
          </a:prstGeom>
          <a:noFill/>
        </p:spPr>
        <p:txBody>
          <a:bodyPr wrap="square" rtlCol="0">
            <a:spAutoFit/>
          </a:bodyPr>
          <a:lstStyle/>
          <a:p>
            <a:pPr marL="342900" indent="-342900">
              <a:spcBef>
                <a:spcPts val="800"/>
              </a:spcBef>
              <a:buFont typeface="+mj-lt"/>
              <a:buAutoNum type="arabicPeriod"/>
            </a:pPr>
            <a:r>
              <a:rPr lang="en-GB" dirty="0">
                <a:latin typeface="Arial" panose="020B0604020202020204" pitchFamily="34" charset="0"/>
                <a:cs typeface="Arial" panose="020B0604020202020204" pitchFamily="34" charset="0"/>
              </a:rPr>
              <a:t>Proposes transaction</a:t>
            </a:r>
          </a:p>
          <a:p>
            <a:pPr marL="342900" indent="-342900">
              <a:spcBef>
                <a:spcPts val="800"/>
              </a:spcBef>
              <a:buFont typeface="+mj-lt"/>
              <a:buAutoNum type="arabicPeriod"/>
            </a:pPr>
            <a:r>
              <a:rPr lang="en-GB" dirty="0">
                <a:latin typeface="Arial" panose="020B0604020202020204" pitchFamily="34" charset="0"/>
                <a:cs typeface="Arial" panose="020B0604020202020204" pitchFamily="34" charset="0"/>
              </a:rPr>
              <a:t>Simulates transaction execution (runs chaincode)</a:t>
            </a:r>
          </a:p>
          <a:p>
            <a:pPr marL="342900" indent="-342900">
              <a:spcBef>
                <a:spcPts val="800"/>
              </a:spcBef>
              <a:buFont typeface="+mj-lt"/>
              <a:buAutoNum type="arabicPeriod"/>
            </a:pPr>
            <a:r>
              <a:rPr lang="en-GB" dirty="0">
                <a:latin typeface="Arial" panose="020B0604020202020204" pitchFamily="34" charset="0"/>
                <a:cs typeface="Arial" panose="020B0604020202020204" pitchFamily="34" charset="0"/>
              </a:rPr>
              <a:t>Returns endorsed transaction</a:t>
            </a:r>
          </a:p>
          <a:p>
            <a:pPr marL="342900" indent="-342900">
              <a:spcBef>
                <a:spcPts val="800"/>
              </a:spcBef>
              <a:buFont typeface="+mj-lt"/>
              <a:buAutoNum type="arabicPeriod"/>
            </a:pPr>
            <a:r>
              <a:rPr lang="en-GB" dirty="0">
                <a:latin typeface="Arial" panose="020B0604020202020204" pitchFamily="34" charset="0"/>
                <a:cs typeface="Arial" panose="020B0604020202020204" pitchFamily="34" charset="0"/>
              </a:rPr>
              <a:t>Submits transaction</a:t>
            </a:r>
          </a:p>
          <a:p>
            <a:pPr marL="342900" indent="-342900">
              <a:spcBef>
                <a:spcPts val="800"/>
              </a:spcBef>
              <a:buFont typeface="+mj-lt"/>
              <a:buAutoNum type="arabicPeriod"/>
            </a:pPr>
            <a:r>
              <a:rPr lang="en-GB" dirty="0">
                <a:latin typeface="Arial" panose="020B0604020202020204" pitchFamily="34" charset="0"/>
                <a:cs typeface="Arial" panose="020B0604020202020204" pitchFamily="34" charset="0"/>
              </a:rPr>
              <a:t>Sorts and packages transactions in a block</a:t>
            </a:r>
          </a:p>
          <a:p>
            <a:pPr marL="342900" indent="-342900">
              <a:spcBef>
                <a:spcPts val="800"/>
              </a:spcBef>
              <a:buFont typeface="+mj-lt"/>
              <a:buAutoNum type="arabicPeriod"/>
            </a:pPr>
            <a:r>
              <a:rPr lang="en-GB" dirty="0">
                <a:latin typeface="Arial" panose="020B0604020202020204" pitchFamily="34" charset="0"/>
                <a:cs typeface="Arial" panose="020B0604020202020204" pitchFamily="34" charset="0"/>
              </a:rPr>
              <a:t>Broadcasts</a:t>
            </a:r>
          </a:p>
          <a:p>
            <a:pPr marL="342900" indent="-342900">
              <a:spcBef>
                <a:spcPts val="800"/>
              </a:spcBef>
              <a:buFont typeface="+mj-lt"/>
              <a:buAutoNum type="arabicPeriod"/>
            </a:pPr>
            <a:r>
              <a:rPr lang="en-GB" dirty="0">
                <a:latin typeface="Arial" panose="020B0604020202020204" pitchFamily="34" charset="0"/>
                <a:cs typeface="Arial" panose="020B0604020202020204" pitchFamily="34" charset="0"/>
              </a:rPr>
              <a:t>Validates transactions</a:t>
            </a:r>
          </a:p>
          <a:p>
            <a:pPr marL="342900" indent="-342900">
              <a:spcBef>
                <a:spcPts val="800"/>
              </a:spcBef>
              <a:buFont typeface="+mj-lt"/>
              <a:buAutoNum type="arabicPeriod"/>
            </a:pPr>
            <a:r>
              <a:rPr lang="en-GB" dirty="0">
                <a:latin typeface="Arial" panose="020B0604020202020204" pitchFamily="34" charset="0"/>
                <a:cs typeface="Arial" panose="020B0604020202020204" pitchFamily="34" charset="0"/>
              </a:rPr>
              <a:t>Commits transaction</a:t>
            </a:r>
          </a:p>
          <a:p>
            <a:pPr marL="342900" indent="-342900">
              <a:spcBef>
                <a:spcPts val="800"/>
              </a:spcBef>
              <a:buFont typeface="+mj-lt"/>
              <a:buAutoNum type="arabicPeriod"/>
            </a:pPr>
            <a:r>
              <a:rPr lang="en-GB" dirty="0">
                <a:latin typeface="Arial" panose="020B0604020202020204" pitchFamily="34" charset="0"/>
                <a:cs typeface="Arial" panose="020B0604020202020204" pitchFamily="34" charset="0"/>
              </a:rPr>
              <a:t>Returns notification</a:t>
            </a:r>
          </a:p>
        </p:txBody>
      </p:sp>
    </p:spTree>
    <p:extLst>
      <p:ext uri="{BB962C8B-B14F-4D97-AF65-F5344CB8AC3E}">
        <p14:creationId xmlns:p14="http://schemas.microsoft.com/office/powerpoint/2010/main" val="861435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0D7F9-7C15-6241-B940-1E08894E86B8}"/>
              </a:ext>
            </a:extLst>
          </p:cNvPr>
          <p:cNvSpPr>
            <a:spLocks noGrp="1"/>
          </p:cNvSpPr>
          <p:nvPr>
            <p:ph type="title"/>
          </p:nvPr>
        </p:nvSpPr>
        <p:spPr/>
        <p:txBody>
          <a:bodyPr/>
          <a:lstStyle/>
          <a:p>
            <a:r>
              <a:rPr lang="en-US" dirty="0"/>
              <a:t>Hyperledger Sawtooth</a:t>
            </a:r>
          </a:p>
        </p:txBody>
      </p:sp>
      <p:sp>
        <p:nvSpPr>
          <p:cNvPr id="3" name="Content Placeholder 2">
            <a:extLst>
              <a:ext uri="{FF2B5EF4-FFF2-40B4-BE49-F238E27FC236}">
                <a16:creationId xmlns="" xmlns:a16="http://schemas.microsoft.com/office/drawing/2014/main" id="{6E277F7E-62B7-4949-B9E0-BAE560A2C769}"/>
              </a:ext>
            </a:extLst>
          </p:cNvPr>
          <p:cNvSpPr>
            <a:spLocks noGrp="1"/>
          </p:cNvSpPr>
          <p:nvPr>
            <p:ph idx="1"/>
          </p:nvPr>
        </p:nvSpPr>
        <p:spPr/>
        <p:txBody>
          <a:bodyPr>
            <a:normAutofit fontScale="92500" lnSpcReduction="10000"/>
          </a:bodyPr>
          <a:lstStyle/>
          <a:p>
            <a:pPr marL="0" indent="0">
              <a:buNone/>
            </a:pPr>
            <a:r>
              <a:rPr lang="en-GB" sz="2200" dirty="0" err="1"/>
              <a:t>Sawtooth</a:t>
            </a:r>
            <a:r>
              <a:rPr lang="en-GB" sz="2200" dirty="0"/>
              <a:t> is an enterprise-grade distributed ledger that can run in both permissioned and non-permissioned modes. </a:t>
            </a:r>
            <a:endParaRPr lang="en-GB" sz="2200" dirty="0" smtClean="0"/>
          </a:p>
          <a:p>
            <a:r>
              <a:rPr lang="en-GB" dirty="0" smtClean="0"/>
              <a:t>Modular </a:t>
            </a:r>
            <a:r>
              <a:rPr lang="en-GB" dirty="0"/>
              <a:t>design </a:t>
            </a:r>
          </a:p>
          <a:p>
            <a:r>
              <a:rPr lang="en-GB" dirty="0"/>
              <a:t>Parallel transaction execution </a:t>
            </a:r>
          </a:p>
          <a:p>
            <a:r>
              <a:rPr lang="en-GB" dirty="0"/>
              <a:t>Global state agreement </a:t>
            </a:r>
          </a:p>
          <a:p>
            <a:r>
              <a:rPr lang="en-GB" dirty="0"/>
              <a:t>Dynamic and pluggable consensus algorithms </a:t>
            </a:r>
          </a:p>
          <a:p>
            <a:r>
              <a:rPr lang="en-GB" dirty="0"/>
              <a:t>Multi-language support </a:t>
            </a:r>
          </a:p>
          <a:p>
            <a:r>
              <a:rPr lang="en-GB" dirty="0"/>
              <a:t>Enhanced event mechanism </a:t>
            </a:r>
          </a:p>
          <a:p>
            <a:r>
              <a:rPr lang="en-GB" dirty="0"/>
              <a:t>On-chain governance </a:t>
            </a:r>
          </a:p>
          <a:p>
            <a:r>
              <a:rPr lang="en-GB" dirty="0"/>
              <a:t>Interoperability</a:t>
            </a:r>
            <a:r>
              <a:rPr lang="en-GB" b="1" dirty="0"/>
              <a:t> </a:t>
            </a:r>
            <a:endParaRPr lang="en-GB" dirty="0"/>
          </a:p>
          <a:p>
            <a:endParaRPr lang="en-US" dirty="0"/>
          </a:p>
        </p:txBody>
      </p:sp>
      <p:sp>
        <p:nvSpPr>
          <p:cNvPr id="4" name="Slide Number Placeholder 3">
            <a:extLst>
              <a:ext uri="{FF2B5EF4-FFF2-40B4-BE49-F238E27FC236}">
                <a16:creationId xmlns="" xmlns:a16="http://schemas.microsoft.com/office/drawing/2014/main" id="{13AEA6CD-08B7-A64F-937D-193BDEEF0B2C}"/>
              </a:ext>
            </a:extLst>
          </p:cNvPr>
          <p:cNvSpPr>
            <a:spLocks noGrp="1"/>
          </p:cNvSpPr>
          <p:nvPr>
            <p:ph type="sldNum" sz="quarter" idx="4"/>
          </p:nvPr>
        </p:nvSpPr>
        <p:spPr/>
        <p:txBody>
          <a:bodyPr/>
          <a:lstStyle/>
          <a:p>
            <a:fld id="{2D5587A6-0F28-234D-9116-41BE2E1A2AC2}" type="slidenum">
              <a:rPr lang="en-US" smtClean="0"/>
              <a:pPr/>
              <a:t>11</a:t>
            </a:fld>
            <a:endParaRPr lang="en-US" dirty="0"/>
          </a:p>
        </p:txBody>
      </p:sp>
    </p:spTree>
    <p:extLst>
      <p:ext uri="{BB962C8B-B14F-4D97-AF65-F5344CB8AC3E}">
        <p14:creationId xmlns:p14="http://schemas.microsoft.com/office/powerpoint/2010/main" val="3809858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9473B9-EDEA-324A-B82D-A23BC2B3CF05}"/>
              </a:ext>
            </a:extLst>
          </p:cNvPr>
          <p:cNvSpPr>
            <a:spLocks noGrp="1"/>
          </p:cNvSpPr>
          <p:nvPr>
            <p:ph type="title"/>
          </p:nvPr>
        </p:nvSpPr>
        <p:spPr/>
        <p:txBody>
          <a:bodyPr>
            <a:normAutofit/>
          </a:bodyPr>
          <a:lstStyle/>
          <a:p>
            <a:r>
              <a:rPr lang="en-GB" dirty="0"/>
              <a:t>Consensus in Sawtooth</a:t>
            </a:r>
            <a:r>
              <a:rPr lang="en-GB" b="1" dirty="0"/>
              <a:t> </a:t>
            </a:r>
            <a:endParaRPr lang="en-US" dirty="0"/>
          </a:p>
        </p:txBody>
      </p:sp>
      <p:sp>
        <p:nvSpPr>
          <p:cNvPr id="3" name="Content Placeholder 2">
            <a:extLst>
              <a:ext uri="{FF2B5EF4-FFF2-40B4-BE49-F238E27FC236}">
                <a16:creationId xmlns="" xmlns:a16="http://schemas.microsoft.com/office/drawing/2014/main" id="{C5A85A54-EE2B-1046-9789-201E3C93EF30}"/>
              </a:ext>
            </a:extLst>
          </p:cNvPr>
          <p:cNvSpPr>
            <a:spLocks noGrp="1"/>
          </p:cNvSpPr>
          <p:nvPr>
            <p:ph idx="1"/>
          </p:nvPr>
        </p:nvSpPr>
        <p:spPr/>
        <p:txBody>
          <a:bodyPr/>
          <a:lstStyle/>
          <a:p>
            <a:r>
              <a:rPr lang="en-GB" dirty="0"/>
              <a:t>PoET (Proof of Elapsed Time)</a:t>
            </a:r>
          </a:p>
          <a:p>
            <a:pPr lvl="1"/>
            <a:r>
              <a:rPr lang="en-GB" sz="2000" dirty="0"/>
              <a:t>PoET CFT </a:t>
            </a:r>
          </a:p>
          <a:p>
            <a:pPr lvl="1"/>
            <a:r>
              <a:rPr lang="en-GB" sz="2000" dirty="0"/>
              <a:t>PoET SGX </a:t>
            </a:r>
          </a:p>
          <a:p>
            <a:pPr lvl="1"/>
            <a:r>
              <a:rPr lang="en-GB" sz="2000" dirty="0" err="1"/>
              <a:t>Devmode</a:t>
            </a:r>
            <a:r>
              <a:rPr lang="en-GB" sz="2000" dirty="0"/>
              <a:t> </a:t>
            </a:r>
          </a:p>
          <a:p>
            <a:r>
              <a:rPr lang="en-GB" dirty="0"/>
              <a:t>PBFT </a:t>
            </a:r>
          </a:p>
          <a:p>
            <a:r>
              <a:rPr lang="en-GB" dirty="0"/>
              <a:t>Raft </a:t>
            </a:r>
          </a:p>
          <a:p>
            <a:endParaRPr lang="en-GB" dirty="0"/>
          </a:p>
        </p:txBody>
      </p:sp>
      <p:sp>
        <p:nvSpPr>
          <p:cNvPr id="4" name="Slide Number Placeholder 3">
            <a:extLst>
              <a:ext uri="{FF2B5EF4-FFF2-40B4-BE49-F238E27FC236}">
                <a16:creationId xmlns="" xmlns:a16="http://schemas.microsoft.com/office/drawing/2014/main" id="{D6486F9A-8417-F54F-8009-10341EABD634}"/>
              </a:ext>
            </a:extLst>
          </p:cNvPr>
          <p:cNvSpPr>
            <a:spLocks noGrp="1"/>
          </p:cNvSpPr>
          <p:nvPr>
            <p:ph type="sldNum" sz="quarter" idx="4"/>
          </p:nvPr>
        </p:nvSpPr>
        <p:spPr/>
        <p:txBody>
          <a:bodyPr/>
          <a:lstStyle/>
          <a:p>
            <a:fld id="{2D5587A6-0F28-234D-9116-41BE2E1A2AC2}" type="slidenum">
              <a:rPr lang="en-US" smtClean="0"/>
              <a:pPr/>
              <a:t>12</a:t>
            </a:fld>
            <a:endParaRPr lang="en-US" dirty="0"/>
          </a:p>
        </p:txBody>
      </p:sp>
    </p:spTree>
    <p:extLst>
      <p:ext uri="{BB962C8B-B14F-4D97-AF65-F5344CB8AC3E}">
        <p14:creationId xmlns:p14="http://schemas.microsoft.com/office/powerpoint/2010/main" val="426627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19E07A-362E-B741-BE71-CD396BB7FD04}"/>
              </a:ext>
            </a:extLst>
          </p:cNvPr>
          <p:cNvSpPr>
            <a:spLocks noGrp="1"/>
          </p:cNvSpPr>
          <p:nvPr>
            <p:ph type="title"/>
          </p:nvPr>
        </p:nvSpPr>
        <p:spPr/>
        <p:txBody>
          <a:bodyPr>
            <a:normAutofit/>
          </a:bodyPr>
          <a:lstStyle/>
          <a:p>
            <a:r>
              <a:rPr lang="en-GB" dirty="0"/>
              <a:t>Transaction lifecycle</a:t>
            </a:r>
            <a:r>
              <a:rPr lang="en-GB" b="1" dirty="0"/>
              <a:t> </a:t>
            </a:r>
            <a:endParaRPr lang="en-US" dirty="0"/>
          </a:p>
        </p:txBody>
      </p:sp>
      <p:pic>
        <p:nvPicPr>
          <p:cNvPr id="5" name="Content Placeholder 4">
            <a:extLst>
              <a:ext uri="{FF2B5EF4-FFF2-40B4-BE49-F238E27FC236}">
                <a16:creationId xmlns="" xmlns:a16="http://schemas.microsoft.com/office/drawing/2014/main" id="{B2D72F0A-8546-8C41-B878-CA3BB52DF741}"/>
              </a:ext>
            </a:extLst>
          </p:cNvPr>
          <p:cNvPicPr>
            <a:picLocks noGrp="1" noChangeAspect="1"/>
          </p:cNvPicPr>
          <p:nvPr>
            <p:ph idx="1"/>
          </p:nvPr>
        </p:nvPicPr>
        <p:blipFill>
          <a:blip r:embed="rId2"/>
          <a:stretch>
            <a:fillRect/>
          </a:stretch>
        </p:blipFill>
        <p:spPr>
          <a:xfrm>
            <a:off x="4698965" y="1556792"/>
            <a:ext cx="7289067" cy="3888432"/>
          </a:xfrm>
          <a:prstGeom prst="rect">
            <a:avLst/>
          </a:prstGeom>
        </p:spPr>
      </p:pic>
      <p:sp>
        <p:nvSpPr>
          <p:cNvPr id="4" name="Slide Number Placeholder 3">
            <a:extLst>
              <a:ext uri="{FF2B5EF4-FFF2-40B4-BE49-F238E27FC236}">
                <a16:creationId xmlns="" xmlns:a16="http://schemas.microsoft.com/office/drawing/2014/main" id="{D40C55A5-3E1B-6D41-861A-7CB8D78B4CBA}"/>
              </a:ext>
            </a:extLst>
          </p:cNvPr>
          <p:cNvSpPr>
            <a:spLocks noGrp="1"/>
          </p:cNvSpPr>
          <p:nvPr>
            <p:ph type="sldNum" sz="quarter" idx="4"/>
          </p:nvPr>
        </p:nvSpPr>
        <p:spPr/>
        <p:txBody>
          <a:bodyPr/>
          <a:lstStyle/>
          <a:p>
            <a:fld id="{2D5587A6-0F28-234D-9116-41BE2E1A2AC2}" type="slidenum">
              <a:rPr lang="en-US" smtClean="0"/>
              <a:pPr/>
              <a:t>13</a:t>
            </a:fld>
            <a:endParaRPr lang="en-US" dirty="0"/>
          </a:p>
        </p:txBody>
      </p:sp>
      <p:sp>
        <p:nvSpPr>
          <p:cNvPr id="3" name="Rectangle 2">
            <a:extLst>
              <a:ext uri="{FF2B5EF4-FFF2-40B4-BE49-F238E27FC236}">
                <a16:creationId xmlns="" xmlns:a16="http://schemas.microsoft.com/office/drawing/2014/main" id="{40174C3C-9958-D14A-9F88-1279C59DD0E0}"/>
              </a:ext>
            </a:extLst>
          </p:cNvPr>
          <p:cNvSpPr/>
          <p:nvPr/>
        </p:nvSpPr>
        <p:spPr>
          <a:xfrm>
            <a:off x="191344" y="1124744"/>
            <a:ext cx="4392488" cy="5416868"/>
          </a:xfrm>
          <a:prstGeom prst="rect">
            <a:avLst/>
          </a:prstGeom>
        </p:spPr>
        <p:txBody>
          <a:bodyPr wrap="square">
            <a:spAutoFit/>
          </a:bodyPr>
          <a:lstStyle/>
          <a:p>
            <a:r>
              <a:rPr lang="en-GB" dirty="0" smtClean="0">
                <a:latin typeface="Arial" panose="020B0604020202020204" pitchFamily="34" charset="0"/>
                <a:cs typeface="Arial" panose="020B0604020202020204" pitchFamily="34" charset="0"/>
              </a:rPr>
              <a:t>The transaction lifecycle in </a:t>
            </a:r>
            <a:r>
              <a:rPr lang="en-GB" dirty="0" err="1" smtClean="0">
                <a:latin typeface="Arial" panose="020B0604020202020204" pitchFamily="34" charset="0"/>
                <a:cs typeface="Arial" panose="020B0604020202020204" pitchFamily="34" charset="0"/>
              </a:rPr>
              <a:t>Hyperledger</a:t>
            </a:r>
            <a:r>
              <a:rPr lang="en-GB" dirty="0" smtClean="0">
                <a:latin typeface="Arial" panose="020B0604020202020204" pitchFamily="34" charset="0"/>
                <a:cs typeface="Arial" panose="020B0604020202020204" pitchFamily="34" charset="0"/>
              </a:rPr>
              <a:t> </a:t>
            </a:r>
            <a:r>
              <a:rPr lang="en-GB" dirty="0" err="1" smtClean="0">
                <a:latin typeface="Arial" panose="020B0604020202020204" pitchFamily="34" charset="0"/>
                <a:cs typeface="Arial" panose="020B0604020202020204" pitchFamily="34" charset="0"/>
              </a:rPr>
              <a:t>Sawtooth</a:t>
            </a:r>
            <a:r>
              <a:rPr lang="en-GB" dirty="0" smtClean="0">
                <a:latin typeface="Arial" panose="020B0604020202020204" pitchFamily="34" charset="0"/>
                <a:cs typeface="Arial" panose="020B0604020202020204" pitchFamily="34" charset="0"/>
              </a:rPr>
              <a:t> takes the following steps:</a:t>
            </a:r>
            <a:endParaRPr lang="en-GB" dirty="0">
              <a:latin typeface="Arial" panose="020B0604020202020204" pitchFamily="34" charset="0"/>
              <a:cs typeface="Arial" panose="020B0604020202020204" pitchFamily="34" charset="0"/>
            </a:endParaRPr>
          </a:p>
          <a:p>
            <a:pPr marL="342900" indent="-342900">
              <a:spcBef>
                <a:spcPts val="800"/>
              </a:spcBef>
              <a:buAutoNum type="arabicPeriod"/>
            </a:pPr>
            <a:r>
              <a:rPr lang="en-GB" dirty="0">
                <a:latin typeface="Arial" panose="020B0604020202020204" pitchFamily="34" charset="0"/>
                <a:cs typeface="Arial" panose="020B0604020202020204" pitchFamily="34" charset="0"/>
              </a:rPr>
              <a:t>Client submits a transaction </a:t>
            </a:r>
          </a:p>
          <a:p>
            <a:pPr marL="342900" indent="-342900">
              <a:spcBef>
                <a:spcPts val="800"/>
              </a:spcBef>
              <a:buAutoNum type="arabicPeriod"/>
            </a:pPr>
            <a:r>
              <a:rPr lang="en-GB" dirty="0">
                <a:latin typeface="Arial" panose="020B0604020202020204" pitchFamily="34" charset="0"/>
                <a:cs typeface="Arial" panose="020B0604020202020204" pitchFamily="34" charset="0"/>
              </a:rPr>
              <a:t>It is propagated across the validator </a:t>
            </a:r>
            <a:r>
              <a:rPr lang="en-GB" dirty="0" smtClean="0">
                <a:latin typeface="Arial" panose="020B0604020202020204" pitchFamily="34" charset="0"/>
                <a:cs typeface="Arial" panose="020B0604020202020204" pitchFamily="34" charset="0"/>
              </a:rPr>
              <a:t>network</a:t>
            </a:r>
            <a:endParaRPr lang="en-GB" dirty="0">
              <a:latin typeface="Arial" panose="020B0604020202020204" pitchFamily="34" charset="0"/>
              <a:cs typeface="Arial" panose="020B0604020202020204" pitchFamily="34" charset="0"/>
            </a:endParaRPr>
          </a:p>
          <a:p>
            <a:pPr marL="342900" indent="-342900">
              <a:spcBef>
                <a:spcPts val="800"/>
              </a:spcBef>
              <a:buAutoNum type="arabicPeriod"/>
            </a:pPr>
            <a:r>
              <a:rPr lang="en-GB" dirty="0">
                <a:latin typeface="Arial" panose="020B0604020202020204" pitchFamily="34" charset="0"/>
                <a:cs typeface="Arial" panose="020B0604020202020204" pitchFamily="34" charset="0"/>
              </a:rPr>
              <a:t>A leader validator creates a candidate block and publishes it on the </a:t>
            </a:r>
            <a:r>
              <a:rPr lang="en-GB" dirty="0" smtClean="0">
                <a:latin typeface="Arial" panose="020B0604020202020204" pitchFamily="34" charset="0"/>
                <a:cs typeface="Arial" panose="020B0604020202020204" pitchFamily="34" charset="0"/>
              </a:rPr>
              <a:t>network</a:t>
            </a:r>
            <a:endParaRPr lang="en-GB" dirty="0">
              <a:latin typeface="Arial" panose="020B0604020202020204" pitchFamily="34" charset="0"/>
              <a:cs typeface="Arial" panose="020B0604020202020204" pitchFamily="34" charset="0"/>
            </a:endParaRPr>
          </a:p>
          <a:p>
            <a:pPr marL="342900" indent="-342900">
              <a:spcBef>
                <a:spcPts val="800"/>
              </a:spcBef>
              <a:buAutoNum type="arabicPeriod"/>
            </a:pPr>
            <a:r>
              <a:rPr lang="en-GB" dirty="0" smtClean="0">
                <a:latin typeface="Arial" panose="020B0604020202020204" pitchFamily="34" charset="0"/>
                <a:cs typeface="Arial" panose="020B0604020202020204" pitchFamily="34" charset="0"/>
              </a:rPr>
              <a:t>The candidate </a:t>
            </a:r>
            <a:r>
              <a:rPr lang="en-GB" dirty="0">
                <a:latin typeface="Arial" panose="020B0604020202020204" pitchFamily="34" charset="0"/>
                <a:cs typeface="Arial" panose="020B0604020202020204" pitchFamily="34" charset="0"/>
              </a:rPr>
              <a:t>block is propagated across the entire validator </a:t>
            </a:r>
            <a:r>
              <a:rPr lang="en-GB" dirty="0" smtClean="0">
                <a:latin typeface="Arial" panose="020B0604020202020204" pitchFamily="34" charset="0"/>
                <a:cs typeface="Arial" panose="020B0604020202020204" pitchFamily="34" charset="0"/>
              </a:rPr>
              <a:t>network</a:t>
            </a:r>
            <a:endParaRPr lang="en-GB" dirty="0">
              <a:latin typeface="Arial" panose="020B0604020202020204" pitchFamily="34" charset="0"/>
              <a:cs typeface="Arial" panose="020B0604020202020204" pitchFamily="34" charset="0"/>
            </a:endParaRPr>
          </a:p>
          <a:p>
            <a:pPr marL="342900" indent="-342900">
              <a:spcBef>
                <a:spcPts val="800"/>
              </a:spcBef>
              <a:buAutoNum type="arabicPeriod"/>
            </a:pPr>
            <a:r>
              <a:rPr lang="en-GB" dirty="0">
                <a:latin typeface="Arial" panose="020B0604020202020204" pitchFamily="34" charset="0"/>
                <a:cs typeface="Arial" panose="020B0604020202020204" pitchFamily="34" charset="0"/>
              </a:rPr>
              <a:t>When validators receive this block, it is validated</a:t>
            </a:r>
          </a:p>
          <a:p>
            <a:pPr marL="342900" indent="-342900">
              <a:spcBef>
                <a:spcPts val="800"/>
              </a:spcBef>
              <a:buAutoNum type="arabicPeriod"/>
            </a:pPr>
            <a:r>
              <a:rPr lang="en-GB" dirty="0">
                <a:latin typeface="Arial" panose="020B0604020202020204" pitchFamily="34" charset="0"/>
                <a:cs typeface="Arial" panose="020B0604020202020204" pitchFamily="34" charset="0"/>
              </a:rPr>
              <a:t>In addition, transaction processors validate and execute all transactions present in the candidate block. Once the block is validated and verified, it is written in its respective local storage and the state is updated accordingly.</a:t>
            </a:r>
          </a:p>
        </p:txBody>
      </p:sp>
    </p:spTree>
    <p:extLst>
      <p:ext uri="{BB962C8B-B14F-4D97-AF65-F5344CB8AC3E}">
        <p14:creationId xmlns:p14="http://schemas.microsoft.com/office/powerpoint/2010/main" val="4056791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758EB6-8A77-C246-9406-7147539FD922}"/>
              </a:ext>
            </a:extLst>
          </p:cNvPr>
          <p:cNvSpPr>
            <a:spLocks noGrp="1"/>
          </p:cNvSpPr>
          <p:nvPr>
            <p:ph type="title"/>
          </p:nvPr>
        </p:nvSpPr>
        <p:spPr/>
        <p:txBody>
          <a:bodyPr/>
          <a:lstStyle/>
          <a:p>
            <a:r>
              <a:rPr lang="en-US" dirty="0"/>
              <a:t>Sawtooth Components </a:t>
            </a:r>
          </a:p>
        </p:txBody>
      </p:sp>
      <p:sp>
        <p:nvSpPr>
          <p:cNvPr id="4" name="Slide Number Placeholder 3">
            <a:extLst>
              <a:ext uri="{FF2B5EF4-FFF2-40B4-BE49-F238E27FC236}">
                <a16:creationId xmlns="" xmlns:a16="http://schemas.microsoft.com/office/drawing/2014/main" id="{7FEAE55B-A9B2-9848-8F46-450003BF65E3}"/>
              </a:ext>
            </a:extLst>
          </p:cNvPr>
          <p:cNvSpPr>
            <a:spLocks noGrp="1"/>
          </p:cNvSpPr>
          <p:nvPr>
            <p:ph type="sldNum" sz="quarter" idx="4"/>
          </p:nvPr>
        </p:nvSpPr>
        <p:spPr/>
        <p:txBody>
          <a:bodyPr/>
          <a:lstStyle/>
          <a:p>
            <a:fld id="{2D5587A6-0F28-234D-9116-41BE2E1A2AC2}" type="slidenum">
              <a:rPr lang="en-US" smtClean="0"/>
              <a:pPr/>
              <a:t>14</a:t>
            </a:fld>
            <a:endParaRPr lang="en-US" dirty="0"/>
          </a:p>
        </p:txBody>
      </p:sp>
      <p:pic>
        <p:nvPicPr>
          <p:cNvPr id="8" name="Picture 7">
            <a:extLst>
              <a:ext uri="{FF2B5EF4-FFF2-40B4-BE49-F238E27FC236}">
                <a16:creationId xmlns="" xmlns:a16="http://schemas.microsoft.com/office/drawing/2014/main" id="{C9412BF3-4782-A84B-A160-22815B6E8AC1}"/>
              </a:ext>
            </a:extLst>
          </p:cNvPr>
          <p:cNvPicPr>
            <a:picLocks noChangeAspect="1"/>
          </p:cNvPicPr>
          <p:nvPr/>
        </p:nvPicPr>
        <p:blipFill>
          <a:blip r:embed="rId2"/>
          <a:stretch>
            <a:fillRect/>
          </a:stretch>
        </p:blipFill>
        <p:spPr>
          <a:xfrm>
            <a:off x="3915339" y="1224000"/>
            <a:ext cx="7680838" cy="4176273"/>
          </a:xfrm>
          <a:prstGeom prst="rect">
            <a:avLst/>
          </a:prstGeom>
        </p:spPr>
      </p:pic>
      <p:sp>
        <p:nvSpPr>
          <p:cNvPr id="3" name="Rectangle 2">
            <a:extLst>
              <a:ext uri="{FF2B5EF4-FFF2-40B4-BE49-F238E27FC236}">
                <a16:creationId xmlns="" xmlns:a16="http://schemas.microsoft.com/office/drawing/2014/main" id="{B16AD217-D5A4-D949-B01B-CBDAA0F7A908}"/>
              </a:ext>
            </a:extLst>
          </p:cNvPr>
          <p:cNvSpPr/>
          <p:nvPr/>
        </p:nvSpPr>
        <p:spPr>
          <a:xfrm>
            <a:off x="648000" y="1597712"/>
            <a:ext cx="3267339" cy="3477875"/>
          </a:xfrm>
          <a:prstGeom prst="rect">
            <a:avLst/>
          </a:prstGeom>
        </p:spPr>
        <p:txBody>
          <a:bodyPr wrap="square">
            <a:spAutoFit/>
          </a:bodyPr>
          <a:lstStyle/>
          <a:p>
            <a:r>
              <a:rPr lang="en-GB" sz="2000" dirty="0">
                <a:latin typeface="Arial" panose="020B0604020202020204" pitchFamily="34" charset="0"/>
                <a:cs typeface="Arial" panose="020B0604020202020204" pitchFamily="34" charset="0"/>
              </a:rPr>
              <a:t>A generic Sawtooth network </a:t>
            </a:r>
            <a:r>
              <a:rPr lang="en-GB" sz="2000" dirty="0" smtClean="0">
                <a:latin typeface="Arial" panose="020B0604020202020204" pitchFamily="34" charset="0"/>
                <a:cs typeface="Arial" panose="020B0604020202020204" pitchFamily="34" charset="0"/>
              </a:rPr>
              <a:t>contains the following components:</a:t>
            </a:r>
            <a:endParaRPr lang="en-GB" sz="2000" dirty="0">
              <a:latin typeface="Arial" panose="020B0604020202020204" pitchFamily="34" charset="0"/>
              <a:cs typeface="Arial" panose="020B0604020202020204" pitchFamily="34" charset="0"/>
            </a:endParaRPr>
          </a:p>
          <a:p>
            <a:pPr marL="342900" indent="-342900">
              <a:spcBef>
                <a:spcPts val="800"/>
              </a:spcBef>
              <a:buFont typeface="Arial" panose="020B0604020202020204" pitchFamily="34" charset="0"/>
              <a:buChar char="•"/>
            </a:pPr>
            <a:r>
              <a:rPr lang="en-GB" sz="2000" dirty="0">
                <a:effectLst/>
                <a:latin typeface="Arial" panose="020B0604020202020204" pitchFamily="34" charset="0"/>
                <a:cs typeface="Arial" panose="020B0604020202020204" pitchFamily="34" charset="0"/>
              </a:rPr>
              <a:t>Cl</a:t>
            </a:r>
            <a:r>
              <a:rPr lang="en-GB" sz="2000" dirty="0">
                <a:latin typeface="Arial" panose="020B0604020202020204" pitchFamily="34" charset="0"/>
                <a:cs typeface="Arial" panose="020B0604020202020204" pitchFamily="34" charset="0"/>
              </a:rPr>
              <a:t>ient</a:t>
            </a:r>
          </a:p>
          <a:p>
            <a:pPr marL="342900" indent="-342900">
              <a:spcBef>
                <a:spcPts val="800"/>
              </a:spcBef>
              <a:buFont typeface="Arial" panose="020B0604020202020204" pitchFamily="34" charset="0"/>
              <a:buChar char="•"/>
            </a:pPr>
            <a:r>
              <a:rPr lang="en-GB" sz="2000" dirty="0">
                <a:effectLst/>
                <a:latin typeface="Arial" panose="020B0604020202020204" pitchFamily="34" charset="0"/>
                <a:cs typeface="Arial" panose="020B0604020202020204" pitchFamily="34" charset="0"/>
              </a:rPr>
              <a:t>Rest API</a:t>
            </a:r>
          </a:p>
          <a:p>
            <a:pPr marL="342900" indent="-342900">
              <a:spcBef>
                <a:spcPts val="800"/>
              </a:spcBef>
              <a:buFont typeface="Arial" panose="020B0604020202020204" pitchFamily="34" charset="0"/>
              <a:buChar char="•"/>
            </a:pPr>
            <a:r>
              <a:rPr lang="en-GB" sz="2000" dirty="0">
                <a:effectLst/>
                <a:latin typeface="Arial" panose="020B0604020202020204" pitchFamily="34" charset="0"/>
                <a:cs typeface="Arial" panose="020B0604020202020204" pitchFamily="34" charset="0"/>
              </a:rPr>
              <a:t>Validator</a:t>
            </a:r>
          </a:p>
          <a:p>
            <a:pPr marL="342900" indent="-342900">
              <a:spcBef>
                <a:spcPts val="800"/>
              </a:spcBef>
              <a:buFont typeface="Arial" panose="020B0604020202020204" pitchFamily="34" charset="0"/>
              <a:buChar char="•"/>
            </a:pPr>
            <a:r>
              <a:rPr lang="en-GB" sz="2000" dirty="0">
                <a:latin typeface="Arial" panose="020B0604020202020204" pitchFamily="34" charset="0"/>
                <a:cs typeface="Arial" panose="020B0604020202020204" pitchFamily="34" charset="0"/>
              </a:rPr>
              <a:t>Transaction processor</a:t>
            </a:r>
          </a:p>
          <a:p>
            <a:pPr marL="342900" indent="-342900">
              <a:spcBef>
                <a:spcPts val="800"/>
              </a:spcBef>
              <a:buFont typeface="Arial" panose="020B0604020202020204" pitchFamily="34" charset="0"/>
              <a:buChar char="•"/>
            </a:pPr>
            <a:r>
              <a:rPr lang="en-GB" sz="2000" dirty="0">
                <a:effectLst/>
                <a:latin typeface="Arial" panose="020B0604020202020204" pitchFamily="34" charset="0"/>
                <a:cs typeface="Arial" panose="020B0604020202020204" pitchFamily="34" charset="0"/>
              </a:rPr>
              <a:t>Consensus engine</a:t>
            </a:r>
          </a:p>
          <a:p>
            <a:pPr marL="342900" indent="-342900">
              <a:spcBef>
                <a:spcPts val="800"/>
              </a:spcBef>
              <a:buFont typeface="Arial" panose="020B0604020202020204" pitchFamily="34" charset="0"/>
              <a:buChar char="•"/>
            </a:pPr>
            <a:r>
              <a:rPr lang="en-GB" sz="2000" dirty="0">
                <a:latin typeface="Arial" panose="020B0604020202020204" pitchFamily="34" charset="0"/>
                <a:cs typeface="Arial" panose="020B0604020202020204" pitchFamily="34" charset="0"/>
              </a:rPr>
              <a:t>O</a:t>
            </a:r>
            <a:r>
              <a:rPr lang="en-GB" sz="2000" dirty="0" smtClean="0">
                <a:latin typeface="Arial" panose="020B0604020202020204" pitchFamily="34" charset="0"/>
                <a:cs typeface="Arial" panose="020B0604020202020204" pitchFamily="34" charset="0"/>
              </a:rPr>
              <a:t>ther </a:t>
            </a:r>
            <a:r>
              <a:rPr lang="en-GB" sz="2000" dirty="0">
                <a:latin typeface="Arial" panose="020B0604020202020204" pitchFamily="34" charset="0"/>
                <a:cs typeface="Arial" panose="020B0604020202020204" pitchFamily="34" charset="0"/>
              </a:rPr>
              <a:t>nodes</a:t>
            </a:r>
            <a:endParaRPr lang="en-GB" sz="20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6032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637555-EF8E-844D-97E5-53ADB3C02FA8}"/>
              </a:ext>
            </a:extLst>
          </p:cNvPr>
          <p:cNvSpPr>
            <a:spLocks noGrp="1"/>
          </p:cNvSpPr>
          <p:nvPr>
            <p:ph type="title"/>
          </p:nvPr>
        </p:nvSpPr>
        <p:spPr/>
        <p:txBody>
          <a:bodyPr>
            <a:normAutofit/>
          </a:bodyPr>
          <a:lstStyle/>
          <a:p>
            <a:r>
              <a:rPr lang="en-GB" dirty="0"/>
              <a:t>Transaction families</a:t>
            </a:r>
            <a:r>
              <a:rPr lang="en-GB" b="1" dirty="0"/>
              <a:t> </a:t>
            </a:r>
            <a:endParaRPr lang="en-US" dirty="0"/>
          </a:p>
        </p:txBody>
      </p:sp>
      <p:pic>
        <p:nvPicPr>
          <p:cNvPr id="5" name="Content Placeholder 4">
            <a:extLst>
              <a:ext uri="{FF2B5EF4-FFF2-40B4-BE49-F238E27FC236}">
                <a16:creationId xmlns="" xmlns:a16="http://schemas.microsoft.com/office/drawing/2014/main" id="{9FE7CDD0-5DEC-F74B-8CED-B7F76E5F8F63}"/>
              </a:ext>
            </a:extLst>
          </p:cNvPr>
          <p:cNvPicPr>
            <a:picLocks noGrp="1" noChangeAspect="1"/>
          </p:cNvPicPr>
          <p:nvPr>
            <p:ph idx="1"/>
          </p:nvPr>
        </p:nvPicPr>
        <p:blipFill>
          <a:blip r:embed="rId2"/>
          <a:stretch>
            <a:fillRect/>
          </a:stretch>
        </p:blipFill>
        <p:spPr>
          <a:xfrm>
            <a:off x="608830" y="3213172"/>
            <a:ext cx="5682530" cy="2880320"/>
          </a:xfrm>
          <a:prstGeom prst="rect">
            <a:avLst/>
          </a:prstGeom>
        </p:spPr>
      </p:pic>
      <p:sp>
        <p:nvSpPr>
          <p:cNvPr id="4" name="Slide Number Placeholder 3">
            <a:extLst>
              <a:ext uri="{FF2B5EF4-FFF2-40B4-BE49-F238E27FC236}">
                <a16:creationId xmlns="" xmlns:a16="http://schemas.microsoft.com/office/drawing/2014/main" id="{D6D6DA23-79AD-064F-8C28-E332345CCC4E}"/>
              </a:ext>
            </a:extLst>
          </p:cNvPr>
          <p:cNvSpPr>
            <a:spLocks noGrp="1"/>
          </p:cNvSpPr>
          <p:nvPr>
            <p:ph type="sldNum" sz="quarter" idx="4"/>
          </p:nvPr>
        </p:nvSpPr>
        <p:spPr/>
        <p:txBody>
          <a:bodyPr/>
          <a:lstStyle/>
          <a:p>
            <a:fld id="{2D5587A6-0F28-234D-9116-41BE2E1A2AC2}" type="slidenum">
              <a:rPr lang="en-US" smtClean="0"/>
              <a:pPr/>
              <a:t>15</a:t>
            </a:fld>
            <a:endParaRPr lang="en-US" dirty="0"/>
          </a:p>
        </p:txBody>
      </p:sp>
      <p:pic>
        <p:nvPicPr>
          <p:cNvPr id="6" name="Picture 5">
            <a:extLst>
              <a:ext uri="{FF2B5EF4-FFF2-40B4-BE49-F238E27FC236}">
                <a16:creationId xmlns="" xmlns:a16="http://schemas.microsoft.com/office/drawing/2014/main" id="{B1DC627E-684A-0C4B-8772-008DA83F9235}"/>
              </a:ext>
            </a:extLst>
          </p:cNvPr>
          <p:cNvPicPr>
            <a:picLocks noChangeAspect="1"/>
          </p:cNvPicPr>
          <p:nvPr/>
        </p:nvPicPr>
        <p:blipFill>
          <a:blip r:embed="rId3"/>
          <a:stretch>
            <a:fillRect/>
          </a:stretch>
        </p:blipFill>
        <p:spPr>
          <a:xfrm>
            <a:off x="6673338" y="3209062"/>
            <a:ext cx="4756662" cy="3069096"/>
          </a:xfrm>
          <a:prstGeom prst="rect">
            <a:avLst/>
          </a:prstGeom>
        </p:spPr>
      </p:pic>
      <p:sp>
        <p:nvSpPr>
          <p:cNvPr id="7" name="Rectangle 6">
            <a:extLst>
              <a:ext uri="{FF2B5EF4-FFF2-40B4-BE49-F238E27FC236}">
                <a16:creationId xmlns="" xmlns:a16="http://schemas.microsoft.com/office/drawing/2014/main" id="{3EFA067E-6F9A-DA4A-A95E-557F80C123AB}"/>
              </a:ext>
            </a:extLst>
          </p:cNvPr>
          <p:cNvSpPr/>
          <p:nvPr/>
        </p:nvSpPr>
        <p:spPr>
          <a:xfrm>
            <a:off x="8498536" y="6336960"/>
            <a:ext cx="1106265" cy="369332"/>
          </a:xfrm>
          <a:prstGeom prst="rect">
            <a:avLst/>
          </a:prstGeom>
        </p:spPr>
        <p:txBody>
          <a:bodyPr wrap="none">
            <a:spAutoFit/>
          </a:bodyPr>
          <a:lstStyle/>
          <a:p>
            <a:r>
              <a:rPr lang="en-GB" dirty="0"/>
              <a:t>Sawtooth</a:t>
            </a:r>
            <a:endParaRPr lang="en-US" dirty="0"/>
          </a:p>
        </p:txBody>
      </p:sp>
      <p:sp>
        <p:nvSpPr>
          <p:cNvPr id="8" name="Rectangle 7">
            <a:extLst>
              <a:ext uri="{FF2B5EF4-FFF2-40B4-BE49-F238E27FC236}">
                <a16:creationId xmlns="" xmlns:a16="http://schemas.microsoft.com/office/drawing/2014/main" id="{7D2B21F0-2832-AB45-9CBC-429FE697CEB1}"/>
              </a:ext>
            </a:extLst>
          </p:cNvPr>
          <p:cNvSpPr/>
          <p:nvPr/>
        </p:nvSpPr>
        <p:spPr>
          <a:xfrm>
            <a:off x="2859933" y="6200878"/>
            <a:ext cx="1180323" cy="369332"/>
          </a:xfrm>
          <a:prstGeom prst="rect">
            <a:avLst/>
          </a:prstGeom>
        </p:spPr>
        <p:txBody>
          <a:bodyPr wrap="none">
            <a:spAutoFit/>
          </a:bodyPr>
          <a:lstStyle/>
          <a:p>
            <a:r>
              <a:rPr lang="en-GB" dirty="0"/>
              <a:t>Traditional</a:t>
            </a:r>
          </a:p>
        </p:txBody>
      </p:sp>
      <p:sp>
        <p:nvSpPr>
          <p:cNvPr id="3" name="Rectangle 2">
            <a:extLst>
              <a:ext uri="{FF2B5EF4-FFF2-40B4-BE49-F238E27FC236}">
                <a16:creationId xmlns="" xmlns:a16="http://schemas.microsoft.com/office/drawing/2014/main" id="{BB13811F-9C72-474E-934A-69F12F0CACFA}"/>
              </a:ext>
            </a:extLst>
          </p:cNvPr>
          <p:cNvSpPr/>
          <p:nvPr/>
        </p:nvSpPr>
        <p:spPr>
          <a:xfrm>
            <a:off x="916832" y="1224000"/>
            <a:ext cx="10513168" cy="1754326"/>
          </a:xfrm>
          <a:prstGeom prst="rect">
            <a:avLst/>
          </a:prstGeom>
        </p:spPr>
        <p:txBody>
          <a:bodyPr wrap="square">
            <a:spAutoFit/>
          </a:bodyPr>
          <a:lstStyle/>
          <a:p>
            <a:r>
              <a:rPr lang="en-US" dirty="0"/>
              <a:t>T</a:t>
            </a:r>
            <a:r>
              <a:rPr lang="en-US" dirty="0" smtClean="0"/>
              <a:t>ransaction </a:t>
            </a:r>
            <a:r>
              <a:rPr lang="en-US" dirty="0"/>
              <a:t>families are a combination of a data model and a transaction language that implements a logic layer for a specific domain. </a:t>
            </a:r>
            <a:r>
              <a:rPr lang="en-US" dirty="0" smtClean="0"/>
              <a:t>The </a:t>
            </a:r>
            <a:r>
              <a:rPr lang="en-US" dirty="0"/>
              <a:t>data model represents the current state of the blockchain (ledger), whereas</a:t>
            </a:r>
          </a:p>
          <a:p>
            <a:r>
              <a:rPr lang="en-US" dirty="0"/>
              <a:t>the transaction language modifies the state of the ledger</a:t>
            </a:r>
            <a:r>
              <a:rPr lang="en-US" dirty="0" smtClean="0"/>
              <a:t>.</a:t>
            </a:r>
          </a:p>
          <a:p>
            <a:endParaRPr lang="en-US" dirty="0"/>
          </a:p>
          <a:p>
            <a:r>
              <a:rPr lang="en-US" dirty="0" smtClean="0"/>
              <a:t>The diagrams below demonstrate the architectural differences between a traditional smart contract model, and </a:t>
            </a:r>
            <a:r>
              <a:rPr lang="en-US" dirty="0" err="1" smtClean="0"/>
              <a:t>Sawtooth’s</a:t>
            </a:r>
            <a:r>
              <a:rPr lang="en-US" dirty="0" smtClean="0"/>
              <a:t> transaction families model, which uses domain-specific rules for different services.</a:t>
            </a:r>
            <a:endParaRPr lang="en-US" dirty="0"/>
          </a:p>
        </p:txBody>
      </p:sp>
    </p:spTree>
    <p:extLst>
      <p:ext uri="{BB962C8B-B14F-4D97-AF65-F5344CB8AC3E}">
        <p14:creationId xmlns:p14="http://schemas.microsoft.com/office/powerpoint/2010/main" val="1904548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0486AF-2D7C-D449-9484-BEBCE777385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 xmlns:a16="http://schemas.microsoft.com/office/drawing/2014/main" id="{B492BC7F-EB29-734F-877A-372185F94FBA}"/>
              </a:ext>
            </a:extLst>
          </p:cNvPr>
          <p:cNvSpPr>
            <a:spLocks noGrp="1"/>
          </p:cNvSpPr>
          <p:nvPr>
            <p:ph idx="1"/>
          </p:nvPr>
        </p:nvSpPr>
        <p:spPr/>
        <p:txBody>
          <a:bodyPr/>
          <a:lstStyle/>
          <a:p>
            <a:pPr marL="0" indent="0">
              <a:buNone/>
            </a:pPr>
            <a:r>
              <a:rPr lang="en-US" dirty="0"/>
              <a:t>Set up a </a:t>
            </a:r>
            <a:r>
              <a:rPr lang="en-US" dirty="0" err="1"/>
              <a:t>Sawtooth</a:t>
            </a:r>
            <a:r>
              <a:rPr lang="en-US" dirty="0"/>
              <a:t> network and development environment, following the steps described in the core </a:t>
            </a:r>
            <a:r>
              <a:rPr lang="en-US" i="1" dirty="0"/>
              <a:t>Mastering </a:t>
            </a:r>
            <a:r>
              <a:rPr lang="en-US" i="1" dirty="0" err="1"/>
              <a:t>Blockchain</a:t>
            </a:r>
            <a:r>
              <a:rPr lang="en-US" i="1" dirty="0"/>
              <a:t> </a:t>
            </a:r>
            <a:r>
              <a:rPr lang="en-US" dirty="0"/>
              <a:t>book.</a:t>
            </a:r>
          </a:p>
        </p:txBody>
      </p:sp>
      <p:sp>
        <p:nvSpPr>
          <p:cNvPr id="4" name="Slide Number Placeholder 3">
            <a:extLst>
              <a:ext uri="{FF2B5EF4-FFF2-40B4-BE49-F238E27FC236}">
                <a16:creationId xmlns="" xmlns:a16="http://schemas.microsoft.com/office/drawing/2014/main" id="{9449BC28-9485-DD42-85A9-2B7DE975F485}"/>
              </a:ext>
            </a:extLst>
          </p:cNvPr>
          <p:cNvSpPr>
            <a:spLocks noGrp="1"/>
          </p:cNvSpPr>
          <p:nvPr>
            <p:ph type="sldNum" sz="quarter" idx="4"/>
          </p:nvPr>
        </p:nvSpPr>
        <p:spPr/>
        <p:txBody>
          <a:bodyPr/>
          <a:lstStyle/>
          <a:p>
            <a:fld id="{2D5587A6-0F28-234D-9116-41BE2E1A2AC2}" type="slidenum">
              <a:rPr lang="en-US" smtClean="0"/>
              <a:pPr/>
              <a:t>16</a:t>
            </a:fld>
            <a:endParaRPr lang="en-US" dirty="0"/>
          </a:p>
        </p:txBody>
      </p:sp>
    </p:spTree>
    <p:extLst>
      <p:ext uri="{BB962C8B-B14F-4D97-AF65-F5344CB8AC3E}">
        <p14:creationId xmlns:p14="http://schemas.microsoft.com/office/powerpoint/2010/main" val="1992856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98E1051-FB3B-5D44-A56A-F513A7E1BC82}"/>
              </a:ext>
            </a:extLst>
          </p:cNvPr>
          <p:cNvSpPr>
            <a:spLocks noGrp="1"/>
          </p:cNvSpPr>
          <p:nvPr>
            <p:ph type="sldNum" sz="quarter" idx="4"/>
          </p:nvPr>
        </p:nvSpPr>
        <p:spPr/>
        <p:txBody>
          <a:bodyPr/>
          <a:lstStyle/>
          <a:p>
            <a:fld id="{2D5587A6-0F28-234D-9116-41BE2E1A2AC2}" type="slidenum">
              <a:rPr lang="en-US" smtClean="0"/>
              <a:pPr/>
              <a:t>17</a:t>
            </a:fld>
            <a:endParaRPr lang="en-US" dirty="0"/>
          </a:p>
        </p:txBody>
      </p:sp>
      <p:sp>
        <p:nvSpPr>
          <p:cNvPr id="5" name="Title 1">
            <a:extLst>
              <a:ext uri="{FF2B5EF4-FFF2-40B4-BE49-F238E27FC236}">
                <a16:creationId xmlns="" xmlns:a16="http://schemas.microsoft.com/office/drawing/2014/main" id="{6C0D038E-0734-6545-8B02-27E403684CC2}"/>
              </a:ext>
            </a:extLst>
          </p:cNvPr>
          <p:cNvSpPr>
            <a:spLocks noGrp="1"/>
          </p:cNvSpPr>
          <p:nvPr>
            <p:ph type="title"/>
          </p:nvPr>
        </p:nvSpPr>
        <p:spPr>
          <a:xfrm>
            <a:off x="509429" y="260648"/>
            <a:ext cx="10515600" cy="1079491"/>
          </a:xfrm>
        </p:spPr>
        <p:txBody>
          <a:bodyPr>
            <a:normAutofit/>
          </a:bodyPr>
          <a:lstStyle/>
          <a:p>
            <a:r>
              <a:rPr lang="en-US" sz="3500" dirty="0"/>
              <a:t>Summary</a:t>
            </a:r>
          </a:p>
        </p:txBody>
      </p:sp>
      <p:sp>
        <p:nvSpPr>
          <p:cNvPr id="6" name="Content Placeholder 2">
            <a:extLst>
              <a:ext uri="{FF2B5EF4-FFF2-40B4-BE49-F238E27FC236}">
                <a16:creationId xmlns="" xmlns:a16="http://schemas.microsoft.com/office/drawing/2014/main" id="{1554DB2C-DCA5-5C4F-8FCA-F42CB3529FB3}"/>
              </a:ext>
            </a:extLst>
          </p:cNvPr>
          <p:cNvSpPr>
            <a:spLocks noGrp="1"/>
          </p:cNvSpPr>
          <p:nvPr>
            <p:ph idx="1"/>
          </p:nvPr>
        </p:nvSpPr>
        <p:spPr>
          <a:xfrm>
            <a:off x="519702" y="1628800"/>
            <a:ext cx="10515600" cy="4680520"/>
          </a:xfrm>
        </p:spPr>
        <p:txBody>
          <a:bodyPr>
            <a:normAutofit/>
          </a:bodyPr>
          <a:lstStyle/>
          <a:p>
            <a:pPr marL="0" lvl="0" indent="0">
              <a:lnSpc>
                <a:spcPct val="150000"/>
              </a:lnSpc>
              <a:buNone/>
            </a:pPr>
            <a:r>
              <a:rPr lang="en-US" dirty="0"/>
              <a:t>In this presentation, we discussed:</a:t>
            </a:r>
            <a:endParaRPr lang="en-US" sz="2000" dirty="0"/>
          </a:p>
          <a:p>
            <a:pPr marL="360000" lvl="1"/>
            <a:r>
              <a:rPr lang="en-GB" sz="2000" dirty="0"/>
              <a:t>Projects under Hyperledger</a:t>
            </a:r>
          </a:p>
          <a:p>
            <a:pPr marL="360000" lvl="1"/>
            <a:r>
              <a:rPr lang="en-GB" sz="2000" dirty="0"/>
              <a:t>Hyperledger reference architecture</a:t>
            </a:r>
          </a:p>
          <a:p>
            <a:pPr marL="360000" lvl="1"/>
            <a:r>
              <a:rPr lang="en-GB" sz="2000" dirty="0"/>
              <a:t>Hyperledger Fabric</a:t>
            </a:r>
          </a:p>
          <a:p>
            <a:pPr marL="360000" lvl="1"/>
            <a:r>
              <a:rPr lang="en-GB" sz="2000" dirty="0"/>
              <a:t>Hyperledger Sawtooth</a:t>
            </a:r>
          </a:p>
          <a:p>
            <a:pPr marL="360000" lvl="1"/>
            <a:r>
              <a:rPr lang="en-GB" sz="2000" dirty="0"/>
              <a:t>Setting up a Sawtooth development environment</a:t>
            </a:r>
          </a:p>
          <a:p>
            <a:pPr lvl="0">
              <a:lnSpc>
                <a:spcPct val="150000"/>
              </a:lnSpc>
            </a:pPr>
            <a:endParaRPr lang="en-US" dirty="0"/>
          </a:p>
          <a:p>
            <a:pPr lvl="0">
              <a:lnSpc>
                <a:spcPct val="150000"/>
              </a:lnSpc>
            </a:pPr>
            <a:endParaRPr lang="en-US" sz="2000" dirty="0"/>
          </a:p>
        </p:txBody>
      </p:sp>
    </p:spTree>
    <p:extLst>
      <p:ext uri="{BB962C8B-B14F-4D97-AF65-F5344CB8AC3E}">
        <p14:creationId xmlns:p14="http://schemas.microsoft.com/office/powerpoint/2010/main" val="4214522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7F7E96-FF29-4DC7-B387-5996DACB8DCF}"/>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 xmlns:a16="http://schemas.microsoft.com/office/drawing/2014/main" id="{0EDA914D-3136-4D3D-B3B5-0EB7A98E2004}"/>
              </a:ext>
            </a:extLst>
          </p:cNvPr>
          <p:cNvSpPr>
            <a:spLocks noGrp="1"/>
          </p:cNvSpPr>
          <p:nvPr>
            <p:ph idx="1"/>
          </p:nvPr>
        </p:nvSpPr>
        <p:spPr/>
        <p:txBody>
          <a:bodyPr/>
          <a:lstStyle/>
          <a:p>
            <a:r>
              <a:rPr lang="en-GB" dirty="0"/>
              <a:t>Projects under Hyperledger</a:t>
            </a:r>
          </a:p>
          <a:p>
            <a:r>
              <a:rPr lang="en-GB" dirty="0"/>
              <a:t>Hyperledger reference architecture</a:t>
            </a:r>
          </a:p>
          <a:p>
            <a:r>
              <a:rPr lang="en-GB" dirty="0"/>
              <a:t>Hyperledger Fabric</a:t>
            </a:r>
          </a:p>
          <a:p>
            <a:r>
              <a:rPr lang="en-GB" dirty="0"/>
              <a:t>Hyperledger Sawtooth</a:t>
            </a:r>
          </a:p>
          <a:p>
            <a:r>
              <a:rPr lang="en-GB" dirty="0"/>
              <a:t>Setting up a Sawtooth development environment</a:t>
            </a:r>
          </a:p>
          <a:p>
            <a:pPr lvl="0">
              <a:lnSpc>
                <a:spcPct val="150000"/>
              </a:lnSpc>
            </a:pPr>
            <a:endParaRPr lang="en-US" dirty="0"/>
          </a:p>
        </p:txBody>
      </p:sp>
      <p:sp>
        <p:nvSpPr>
          <p:cNvPr id="4" name="Slide Number Placeholder 3">
            <a:extLst>
              <a:ext uri="{FF2B5EF4-FFF2-40B4-BE49-F238E27FC236}">
                <a16:creationId xmlns="" xmlns:a16="http://schemas.microsoft.com/office/drawing/2014/main" id="{34D340E7-101C-484E-B220-BACCA66DC646}"/>
              </a:ext>
            </a:extLst>
          </p:cNvPr>
          <p:cNvSpPr>
            <a:spLocks noGrp="1"/>
          </p:cNvSpPr>
          <p:nvPr>
            <p:ph type="sldNum" sz="quarter" idx="4"/>
          </p:nvPr>
        </p:nvSpPr>
        <p:spPr/>
        <p:txBody>
          <a:bodyPr/>
          <a:lstStyle/>
          <a:p>
            <a:fld id="{2D5587A6-0F28-234D-9116-41BE2E1A2AC2}" type="slidenum">
              <a:rPr lang="en-US" smtClean="0"/>
              <a:t>2</a:t>
            </a:fld>
            <a:endParaRPr lang="en-US"/>
          </a:p>
        </p:txBody>
      </p:sp>
    </p:spTree>
    <p:extLst>
      <p:ext uri="{BB962C8B-B14F-4D97-AF65-F5344CB8AC3E}">
        <p14:creationId xmlns:p14="http://schemas.microsoft.com/office/powerpoint/2010/main" val="44432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A5E66D-D3A2-E14F-9CC0-8E3F7A1D6942}"/>
              </a:ext>
            </a:extLst>
          </p:cNvPr>
          <p:cNvSpPr>
            <a:spLocks noGrp="1"/>
          </p:cNvSpPr>
          <p:nvPr>
            <p:ph type="title"/>
          </p:nvPr>
        </p:nvSpPr>
        <p:spPr/>
        <p:txBody>
          <a:bodyPr/>
          <a:lstStyle/>
          <a:p>
            <a:r>
              <a:rPr lang="en-US" dirty="0"/>
              <a:t>Hyperledger</a:t>
            </a:r>
          </a:p>
        </p:txBody>
      </p:sp>
      <p:pic>
        <p:nvPicPr>
          <p:cNvPr id="5" name="Content Placeholder 4">
            <a:extLst>
              <a:ext uri="{FF2B5EF4-FFF2-40B4-BE49-F238E27FC236}">
                <a16:creationId xmlns="" xmlns:a16="http://schemas.microsoft.com/office/drawing/2014/main" id="{125110B4-3D75-FC41-AE15-5322FAA0586A}"/>
              </a:ext>
            </a:extLst>
          </p:cNvPr>
          <p:cNvPicPr>
            <a:picLocks noGrp="1" noChangeAspect="1"/>
          </p:cNvPicPr>
          <p:nvPr>
            <p:ph idx="1"/>
          </p:nvPr>
        </p:nvPicPr>
        <p:blipFill>
          <a:blip r:embed="rId2"/>
          <a:stretch>
            <a:fillRect/>
          </a:stretch>
        </p:blipFill>
        <p:spPr>
          <a:xfrm>
            <a:off x="1847528" y="1700808"/>
            <a:ext cx="7795067" cy="4680520"/>
          </a:xfrm>
          <a:prstGeom prst="rect">
            <a:avLst/>
          </a:prstGeom>
        </p:spPr>
      </p:pic>
      <p:sp>
        <p:nvSpPr>
          <p:cNvPr id="4" name="Slide Number Placeholder 3">
            <a:extLst>
              <a:ext uri="{FF2B5EF4-FFF2-40B4-BE49-F238E27FC236}">
                <a16:creationId xmlns="" xmlns:a16="http://schemas.microsoft.com/office/drawing/2014/main" id="{F4251C75-1B40-1A4A-8B33-4C9189BEF637}"/>
              </a:ext>
            </a:extLst>
          </p:cNvPr>
          <p:cNvSpPr>
            <a:spLocks noGrp="1"/>
          </p:cNvSpPr>
          <p:nvPr>
            <p:ph type="sldNum" sz="quarter" idx="4"/>
          </p:nvPr>
        </p:nvSpPr>
        <p:spPr/>
        <p:txBody>
          <a:bodyPr/>
          <a:lstStyle/>
          <a:p>
            <a:fld id="{2D5587A6-0F28-234D-9116-41BE2E1A2AC2}" type="slidenum">
              <a:rPr lang="en-US" smtClean="0"/>
              <a:pPr/>
              <a:t>3</a:t>
            </a:fld>
            <a:endParaRPr lang="en-US" dirty="0"/>
          </a:p>
        </p:txBody>
      </p:sp>
      <p:sp>
        <p:nvSpPr>
          <p:cNvPr id="3" name="Rectangle 2">
            <a:extLst>
              <a:ext uri="{FF2B5EF4-FFF2-40B4-BE49-F238E27FC236}">
                <a16:creationId xmlns="" xmlns:a16="http://schemas.microsoft.com/office/drawing/2014/main" id="{DBF6FBF9-240E-7E44-B419-7DB65801BAB5}"/>
              </a:ext>
            </a:extLst>
          </p:cNvPr>
          <p:cNvSpPr/>
          <p:nvPr/>
        </p:nvSpPr>
        <p:spPr>
          <a:xfrm>
            <a:off x="704306" y="1237928"/>
            <a:ext cx="1079013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There are many projects under </a:t>
            </a:r>
            <a:r>
              <a:rPr lang="en-US" dirty="0" err="1">
                <a:latin typeface="Arial" panose="020B0604020202020204" pitchFamily="34" charset="0"/>
                <a:cs typeface="Arial" panose="020B0604020202020204" pitchFamily="34" charset="0"/>
              </a:rPr>
              <a:t>Hyperledger</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umbrella. Some of them are shown in the following diagram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02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56F2CA-E53E-8746-A752-A6F4752C4CD4}"/>
              </a:ext>
            </a:extLst>
          </p:cNvPr>
          <p:cNvSpPr>
            <a:spLocks noGrp="1"/>
          </p:cNvSpPr>
          <p:nvPr>
            <p:ph type="title"/>
          </p:nvPr>
        </p:nvSpPr>
        <p:spPr/>
        <p:txBody>
          <a:bodyPr>
            <a:normAutofit/>
          </a:bodyPr>
          <a:lstStyle/>
          <a:p>
            <a:r>
              <a:rPr lang="en-GB" dirty="0"/>
              <a:t>Hyperledger reference architecture</a:t>
            </a:r>
            <a:r>
              <a:rPr lang="en-GB" b="1" dirty="0"/>
              <a:t> </a:t>
            </a:r>
            <a:endParaRPr lang="en-US" dirty="0"/>
          </a:p>
        </p:txBody>
      </p:sp>
      <p:pic>
        <p:nvPicPr>
          <p:cNvPr id="5" name="Content Placeholder 4">
            <a:extLst>
              <a:ext uri="{FF2B5EF4-FFF2-40B4-BE49-F238E27FC236}">
                <a16:creationId xmlns="" xmlns:a16="http://schemas.microsoft.com/office/drawing/2014/main" id="{5CDC4474-DF3B-5144-A906-684DA1260A40}"/>
              </a:ext>
            </a:extLst>
          </p:cNvPr>
          <p:cNvPicPr>
            <a:picLocks noGrp="1" noChangeAspect="1"/>
          </p:cNvPicPr>
          <p:nvPr>
            <p:ph idx="1"/>
          </p:nvPr>
        </p:nvPicPr>
        <p:blipFill>
          <a:blip r:embed="rId2"/>
          <a:stretch>
            <a:fillRect/>
          </a:stretch>
        </p:blipFill>
        <p:spPr>
          <a:xfrm>
            <a:off x="1415480" y="1340768"/>
            <a:ext cx="9144247" cy="5205987"/>
          </a:xfrm>
          <a:prstGeom prst="rect">
            <a:avLst/>
          </a:prstGeom>
        </p:spPr>
      </p:pic>
      <p:sp>
        <p:nvSpPr>
          <p:cNvPr id="4" name="Slide Number Placeholder 3">
            <a:extLst>
              <a:ext uri="{FF2B5EF4-FFF2-40B4-BE49-F238E27FC236}">
                <a16:creationId xmlns="" xmlns:a16="http://schemas.microsoft.com/office/drawing/2014/main" id="{45469410-53CF-4943-AD4F-7CA741EDCE78}"/>
              </a:ext>
            </a:extLst>
          </p:cNvPr>
          <p:cNvSpPr>
            <a:spLocks noGrp="1"/>
          </p:cNvSpPr>
          <p:nvPr>
            <p:ph type="sldNum" sz="quarter" idx="4"/>
          </p:nvPr>
        </p:nvSpPr>
        <p:spPr/>
        <p:txBody>
          <a:bodyPr/>
          <a:lstStyle/>
          <a:p>
            <a:fld id="{2D5587A6-0F28-234D-9116-41BE2E1A2AC2}" type="slidenum">
              <a:rPr lang="en-US" smtClean="0"/>
              <a:pPr/>
              <a:t>4</a:t>
            </a:fld>
            <a:endParaRPr lang="en-US" dirty="0"/>
          </a:p>
        </p:txBody>
      </p:sp>
    </p:spTree>
    <p:extLst>
      <p:ext uri="{BB962C8B-B14F-4D97-AF65-F5344CB8AC3E}">
        <p14:creationId xmlns:p14="http://schemas.microsoft.com/office/powerpoint/2010/main" val="208424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1F160A-0DA1-D34C-B1A5-89FC723B8F5A}"/>
              </a:ext>
            </a:extLst>
          </p:cNvPr>
          <p:cNvSpPr>
            <a:spLocks noGrp="1"/>
          </p:cNvSpPr>
          <p:nvPr>
            <p:ph type="title"/>
          </p:nvPr>
        </p:nvSpPr>
        <p:spPr/>
        <p:txBody>
          <a:bodyPr>
            <a:normAutofit fontScale="90000"/>
          </a:bodyPr>
          <a:lstStyle/>
          <a:p>
            <a:r>
              <a:rPr lang="en-US" dirty="0" err="1"/>
              <a:t>Hyperledger</a:t>
            </a:r>
            <a:r>
              <a:rPr lang="en-US" dirty="0"/>
              <a:t> </a:t>
            </a:r>
            <a:r>
              <a:rPr lang="en-US" dirty="0" smtClean="0"/>
              <a:t>Fabric: </a:t>
            </a:r>
            <a:r>
              <a:rPr lang="en-GB" dirty="0" err="1"/>
              <a:t>b</a:t>
            </a:r>
            <a:r>
              <a:rPr lang="en-GB" dirty="0" err="1" smtClean="0"/>
              <a:t>lockchain</a:t>
            </a:r>
            <a:r>
              <a:rPr lang="en-GB" dirty="0" smtClean="0"/>
              <a:t> </a:t>
            </a:r>
            <a:r>
              <a:rPr lang="en-GB" dirty="0"/>
              <a:t>and transaction structure </a:t>
            </a:r>
            <a:endParaRPr lang="en-US" dirty="0"/>
          </a:p>
        </p:txBody>
      </p:sp>
      <p:pic>
        <p:nvPicPr>
          <p:cNvPr id="5" name="Content Placeholder 4">
            <a:extLst>
              <a:ext uri="{FF2B5EF4-FFF2-40B4-BE49-F238E27FC236}">
                <a16:creationId xmlns="" xmlns:a16="http://schemas.microsoft.com/office/drawing/2014/main" id="{7174F517-5ED7-8844-B12A-163B5C6A4551}"/>
              </a:ext>
            </a:extLst>
          </p:cNvPr>
          <p:cNvPicPr>
            <a:picLocks noGrp="1" noChangeAspect="1"/>
          </p:cNvPicPr>
          <p:nvPr>
            <p:ph idx="1"/>
          </p:nvPr>
        </p:nvPicPr>
        <p:blipFill>
          <a:blip r:embed="rId2"/>
          <a:stretch>
            <a:fillRect/>
          </a:stretch>
        </p:blipFill>
        <p:spPr>
          <a:xfrm>
            <a:off x="767408" y="2204864"/>
            <a:ext cx="10524895" cy="4464495"/>
          </a:xfrm>
          <a:prstGeom prst="rect">
            <a:avLst/>
          </a:prstGeom>
        </p:spPr>
      </p:pic>
      <p:sp>
        <p:nvSpPr>
          <p:cNvPr id="4" name="Slide Number Placeholder 3">
            <a:extLst>
              <a:ext uri="{FF2B5EF4-FFF2-40B4-BE49-F238E27FC236}">
                <a16:creationId xmlns="" xmlns:a16="http://schemas.microsoft.com/office/drawing/2014/main" id="{5EDD05DD-F764-904F-AA48-470F83C9A720}"/>
              </a:ext>
            </a:extLst>
          </p:cNvPr>
          <p:cNvSpPr>
            <a:spLocks noGrp="1"/>
          </p:cNvSpPr>
          <p:nvPr>
            <p:ph type="sldNum" sz="quarter" idx="4"/>
          </p:nvPr>
        </p:nvSpPr>
        <p:spPr/>
        <p:txBody>
          <a:bodyPr/>
          <a:lstStyle/>
          <a:p>
            <a:fld id="{2D5587A6-0F28-234D-9116-41BE2E1A2AC2}" type="slidenum">
              <a:rPr lang="en-US" smtClean="0"/>
              <a:pPr/>
              <a:t>5</a:t>
            </a:fld>
            <a:endParaRPr lang="en-US" dirty="0"/>
          </a:p>
        </p:txBody>
      </p:sp>
      <p:sp>
        <p:nvSpPr>
          <p:cNvPr id="3" name="TextBox 2"/>
          <p:cNvSpPr txBox="1"/>
          <p:nvPr/>
        </p:nvSpPr>
        <p:spPr>
          <a:xfrm>
            <a:off x="767407" y="1224000"/>
            <a:ext cx="10524895" cy="707886"/>
          </a:xfrm>
          <a:prstGeom prst="rect">
            <a:avLst/>
          </a:prstGeom>
          <a:noFill/>
        </p:spPr>
        <p:txBody>
          <a:bodyPr wrap="square" rtlCol="0">
            <a:spAutoFit/>
          </a:bodyPr>
          <a:lstStyle/>
          <a:p>
            <a:r>
              <a:rPr lang="en-GB" sz="2000" dirty="0" err="1" smtClean="0">
                <a:latin typeface="Arial" panose="020B0604020202020204" pitchFamily="34" charset="0"/>
                <a:cs typeface="Arial" panose="020B0604020202020204" pitchFamily="34" charset="0"/>
              </a:rPr>
              <a:t>Hyperledger</a:t>
            </a:r>
            <a:r>
              <a:rPr lang="en-GB" sz="2000" dirty="0" smtClean="0">
                <a:latin typeface="Arial" panose="020B0604020202020204" pitchFamily="34" charset="0"/>
                <a:cs typeface="Arial" panose="020B0604020202020204" pitchFamily="34" charset="0"/>
              </a:rPr>
              <a:t> Fabric is </a:t>
            </a:r>
            <a:r>
              <a:rPr lang="en-GB" sz="2000" dirty="0">
                <a:latin typeface="Arial" panose="020B0604020202020204" pitchFamily="34" charset="0"/>
                <a:cs typeface="Arial" panose="020B0604020202020204" pitchFamily="34" charset="0"/>
              </a:rPr>
              <a:t>an enterprise-grade permissioned distributed ledger framework, which provides a framework for the development of </a:t>
            </a:r>
            <a:r>
              <a:rPr lang="en-GB" sz="2000" dirty="0" err="1">
                <a:latin typeface="Arial" panose="020B0604020202020204" pitchFamily="34" charset="0"/>
                <a:cs typeface="Arial" panose="020B0604020202020204" pitchFamily="34" charset="0"/>
              </a:rPr>
              <a:t>blockchain</a:t>
            </a:r>
            <a:r>
              <a:rPr lang="en-GB" sz="2000" dirty="0">
                <a:latin typeface="Arial" panose="020B0604020202020204" pitchFamily="34" charset="0"/>
                <a:cs typeface="Arial" panose="020B0604020202020204" pitchFamily="34" charset="0"/>
              </a:rPr>
              <a:t> solutions and applications. </a:t>
            </a:r>
          </a:p>
        </p:txBody>
      </p:sp>
    </p:spTree>
    <p:extLst>
      <p:ext uri="{BB962C8B-B14F-4D97-AF65-F5344CB8AC3E}">
        <p14:creationId xmlns:p14="http://schemas.microsoft.com/office/powerpoint/2010/main" val="843234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6B382C-4C1E-4D49-AC08-6CBA8524CCC5}"/>
              </a:ext>
            </a:extLst>
          </p:cNvPr>
          <p:cNvSpPr>
            <a:spLocks noGrp="1"/>
          </p:cNvSpPr>
          <p:nvPr>
            <p:ph type="title"/>
          </p:nvPr>
        </p:nvSpPr>
        <p:spPr/>
        <p:txBody>
          <a:bodyPr/>
          <a:lstStyle/>
          <a:p>
            <a:r>
              <a:rPr lang="en-US" dirty="0"/>
              <a:t>Fabric application</a:t>
            </a:r>
          </a:p>
        </p:txBody>
      </p:sp>
      <p:pic>
        <p:nvPicPr>
          <p:cNvPr id="5" name="Content Placeholder 4">
            <a:extLst>
              <a:ext uri="{FF2B5EF4-FFF2-40B4-BE49-F238E27FC236}">
                <a16:creationId xmlns="" xmlns:a16="http://schemas.microsoft.com/office/drawing/2014/main" id="{14AB40A4-AEFF-C346-9C80-ABC03C4CD3A3}"/>
              </a:ext>
            </a:extLst>
          </p:cNvPr>
          <p:cNvPicPr>
            <a:picLocks noGrp="1" noChangeAspect="1"/>
          </p:cNvPicPr>
          <p:nvPr>
            <p:ph idx="1"/>
          </p:nvPr>
        </p:nvPicPr>
        <p:blipFill>
          <a:blip r:embed="rId2"/>
          <a:stretch>
            <a:fillRect/>
          </a:stretch>
        </p:blipFill>
        <p:spPr>
          <a:xfrm>
            <a:off x="6023992" y="1988840"/>
            <a:ext cx="4433515" cy="3766526"/>
          </a:xfrm>
          <a:prstGeom prst="rect">
            <a:avLst/>
          </a:prstGeom>
        </p:spPr>
      </p:pic>
      <p:sp>
        <p:nvSpPr>
          <p:cNvPr id="4" name="Slide Number Placeholder 3">
            <a:extLst>
              <a:ext uri="{FF2B5EF4-FFF2-40B4-BE49-F238E27FC236}">
                <a16:creationId xmlns="" xmlns:a16="http://schemas.microsoft.com/office/drawing/2014/main" id="{1D99474F-FC0C-7042-A3BF-43BFB46E3BF6}"/>
              </a:ext>
            </a:extLst>
          </p:cNvPr>
          <p:cNvSpPr>
            <a:spLocks noGrp="1"/>
          </p:cNvSpPr>
          <p:nvPr>
            <p:ph type="sldNum" sz="quarter" idx="4"/>
          </p:nvPr>
        </p:nvSpPr>
        <p:spPr/>
        <p:txBody>
          <a:bodyPr/>
          <a:lstStyle/>
          <a:p>
            <a:fld id="{2D5587A6-0F28-234D-9116-41BE2E1A2AC2}" type="slidenum">
              <a:rPr lang="en-US" smtClean="0"/>
              <a:pPr/>
              <a:t>6</a:t>
            </a:fld>
            <a:endParaRPr lang="en-US" dirty="0"/>
          </a:p>
        </p:txBody>
      </p:sp>
      <p:sp>
        <p:nvSpPr>
          <p:cNvPr id="3" name="Rectangle 2">
            <a:extLst>
              <a:ext uri="{FF2B5EF4-FFF2-40B4-BE49-F238E27FC236}">
                <a16:creationId xmlns="" xmlns:a16="http://schemas.microsoft.com/office/drawing/2014/main" id="{8247F9D0-7D6D-164F-B0FC-A10B3C63EC81}"/>
              </a:ext>
            </a:extLst>
          </p:cNvPr>
          <p:cNvSpPr/>
          <p:nvPr/>
        </p:nvSpPr>
        <p:spPr>
          <a:xfrm>
            <a:off x="648001" y="1277738"/>
            <a:ext cx="4223864" cy="2657138"/>
          </a:xfrm>
          <a:prstGeom prst="rect">
            <a:avLst/>
          </a:prstGeom>
        </p:spPr>
        <p:txBody>
          <a:bodyPr wrap="square">
            <a:spAutoFit/>
          </a:bodyPr>
          <a:lstStyle/>
          <a:p>
            <a:r>
              <a:rPr lang="en-US" sz="2000" dirty="0" smtClean="0">
                <a:latin typeface="Arial" panose="020B0604020202020204" pitchFamily="34" charset="0"/>
                <a:cs typeface="Arial" panose="020B0604020202020204" pitchFamily="34" charset="0"/>
              </a:rPr>
              <a:t>A Fabric </a:t>
            </a:r>
            <a:r>
              <a:rPr lang="en-US" sz="2000" dirty="0">
                <a:latin typeface="Arial" panose="020B0604020202020204" pitchFamily="34" charset="0"/>
                <a:cs typeface="Arial" panose="020B0604020202020204" pitchFamily="34" charset="0"/>
              </a:rPr>
              <a:t>application consists </a:t>
            </a:r>
            <a:r>
              <a:rPr lang="en-US" sz="2000" dirty="0" smtClean="0">
                <a:latin typeface="Arial" panose="020B0604020202020204" pitchFamily="34" charset="0"/>
                <a:cs typeface="Arial" panose="020B0604020202020204" pitchFamily="34" charset="0"/>
              </a:rPr>
              <a:t>of: </a:t>
            </a:r>
            <a:endParaRPr lang="en-US" sz="2000" dirty="0">
              <a:latin typeface="Arial" panose="020B0604020202020204" pitchFamily="34" charset="0"/>
              <a:cs typeface="Arial" panose="020B0604020202020204" pitchFamily="34" charset="0"/>
            </a:endParaRPr>
          </a:p>
          <a:p>
            <a:pPr marL="342900" indent="-342900">
              <a:spcBef>
                <a:spcPts val="800"/>
              </a:spcBef>
              <a:buFont typeface="Arial" panose="020B0604020202020204" pitchFamily="34" charset="0"/>
              <a:buChar char="•"/>
            </a:pPr>
            <a:r>
              <a:rPr lang="en-US" sz="2000" dirty="0" smtClean="0">
                <a:latin typeface="Arial" panose="020B0604020202020204" pitchFamily="34" charset="0"/>
                <a:cs typeface="Arial" panose="020B0604020202020204" pitchFamily="34" charset="0"/>
              </a:rPr>
              <a:t>A user frontend</a:t>
            </a:r>
            <a:endParaRPr lang="en-US" sz="2000" dirty="0">
              <a:latin typeface="Arial" panose="020B0604020202020204" pitchFamily="34" charset="0"/>
              <a:cs typeface="Arial" panose="020B0604020202020204" pitchFamily="34" charset="0"/>
            </a:endParaRPr>
          </a:p>
          <a:p>
            <a:pPr marL="342900" indent="-342900">
              <a:spcBef>
                <a:spcPts val="800"/>
              </a:spcBef>
              <a:buFont typeface="Arial" panose="020B0604020202020204" pitchFamily="34" charset="0"/>
              <a:buChar char="•"/>
            </a:pPr>
            <a:r>
              <a:rPr lang="en-US" sz="2000" dirty="0" smtClean="0">
                <a:latin typeface="Arial" panose="020B0604020202020204" pitchFamily="34" charset="0"/>
                <a:cs typeface="Arial" panose="020B0604020202020204" pitchFamily="34" charset="0"/>
              </a:rPr>
              <a:t>An API </a:t>
            </a:r>
            <a:r>
              <a:rPr lang="en-US" sz="2000" dirty="0">
                <a:latin typeface="Arial" panose="020B0604020202020204" pitchFamily="34" charset="0"/>
                <a:cs typeface="Arial" panose="020B0604020202020204" pitchFamily="34" charset="0"/>
              </a:rPr>
              <a:t>which allows interface with the ledger</a:t>
            </a:r>
          </a:p>
          <a:p>
            <a:pPr marL="342900" indent="-342900">
              <a:spcBef>
                <a:spcPts val="800"/>
              </a:spcBef>
              <a:buFont typeface="Arial" panose="020B0604020202020204" pitchFamily="34" charset="0"/>
              <a:buChar char="•"/>
            </a:pPr>
            <a:r>
              <a:rPr lang="en-US" sz="2000" dirty="0" smtClean="0">
                <a:latin typeface="Arial" panose="020B0604020202020204" pitchFamily="34" charset="0"/>
                <a:cs typeface="Arial" panose="020B0604020202020204" pitchFamily="34" charset="0"/>
              </a:rPr>
              <a:t>A ledger</a:t>
            </a:r>
            <a:endParaRPr lang="en-US" sz="2000" dirty="0">
              <a:latin typeface="Arial" panose="020B0604020202020204" pitchFamily="34" charset="0"/>
              <a:cs typeface="Arial" panose="020B0604020202020204" pitchFamily="34" charset="0"/>
            </a:endParaRPr>
          </a:p>
          <a:p>
            <a:pPr marL="342900" indent="-342900">
              <a:spcBef>
                <a:spcPts val="800"/>
              </a:spcBef>
              <a:buFont typeface="Arial" panose="020B0604020202020204" pitchFamily="34" charset="0"/>
              <a:buChar char="•"/>
            </a:pPr>
            <a:r>
              <a:rPr lang="en-US" sz="2000" dirty="0" err="1">
                <a:latin typeface="Arial" panose="020B0604020202020204" pitchFamily="34" charset="0"/>
                <a:cs typeface="Arial" panose="020B0604020202020204" pitchFamily="34" charset="0"/>
              </a:rPr>
              <a:t>Chaincode</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(the equivalent of a Smart </a:t>
            </a:r>
            <a:r>
              <a:rPr lang="en-US" sz="2000" dirty="0">
                <a:latin typeface="Arial" panose="020B0604020202020204" pitchFamily="34" charset="0"/>
                <a:cs typeface="Arial" panose="020B0604020202020204" pitchFamily="34" charset="0"/>
              </a:rPr>
              <a:t>contract)</a:t>
            </a:r>
          </a:p>
        </p:txBody>
      </p:sp>
    </p:spTree>
    <p:extLst>
      <p:ext uri="{BB962C8B-B14F-4D97-AF65-F5344CB8AC3E}">
        <p14:creationId xmlns:p14="http://schemas.microsoft.com/office/powerpoint/2010/main" val="1068058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F30C8A-3468-1A45-87B3-C984D9038256}"/>
              </a:ext>
            </a:extLst>
          </p:cNvPr>
          <p:cNvSpPr>
            <a:spLocks noGrp="1"/>
          </p:cNvSpPr>
          <p:nvPr>
            <p:ph type="title"/>
          </p:nvPr>
        </p:nvSpPr>
        <p:spPr>
          <a:xfrm>
            <a:off x="191344" y="360000"/>
            <a:ext cx="2376264" cy="908760"/>
          </a:xfrm>
        </p:spPr>
        <p:txBody>
          <a:bodyPr>
            <a:normAutofit fontScale="90000"/>
          </a:bodyPr>
          <a:lstStyle/>
          <a:p>
            <a:r>
              <a:rPr lang="en-US" dirty="0"/>
              <a:t>Fabric network</a:t>
            </a:r>
          </a:p>
        </p:txBody>
      </p:sp>
      <p:pic>
        <p:nvPicPr>
          <p:cNvPr id="5" name="Content Placeholder 4">
            <a:extLst>
              <a:ext uri="{FF2B5EF4-FFF2-40B4-BE49-F238E27FC236}">
                <a16:creationId xmlns="" xmlns:a16="http://schemas.microsoft.com/office/drawing/2014/main" id="{46DCF5EF-FDA1-7640-81E6-E0EC0C0DA9F4}"/>
              </a:ext>
            </a:extLst>
          </p:cNvPr>
          <p:cNvPicPr>
            <a:picLocks noGrp="1" noChangeAspect="1"/>
          </p:cNvPicPr>
          <p:nvPr>
            <p:ph idx="1"/>
          </p:nvPr>
        </p:nvPicPr>
        <p:blipFill>
          <a:blip r:embed="rId2"/>
          <a:stretch>
            <a:fillRect/>
          </a:stretch>
        </p:blipFill>
        <p:spPr>
          <a:xfrm>
            <a:off x="2063552" y="188640"/>
            <a:ext cx="8947923" cy="6120680"/>
          </a:xfrm>
          <a:prstGeom prst="rect">
            <a:avLst/>
          </a:prstGeom>
        </p:spPr>
      </p:pic>
      <p:sp>
        <p:nvSpPr>
          <p:cNvPr id="4" name="Slide Number Placeholder 3">
            <a:extLst>
              <a:ext uri="{FF2B5EF4-FFF2-40B4-BE49-F238E27FC236}">
                <a16:creationId xmlns="" xmlns:a16="http://schemas.microsoft.com/office/drawing/2014/main" id="{BB12EDFC-D23F-D94A-8D37-CB33A100D2A8}"/>
              </a:ext>
            </a:extLst>
          </p:cNvPr>
          <p:cNvSpPr>
            <a:spLocks noGrp="1"/>
          </p:cNvSpPr>
          <p:nvPr>
            <p:ph type="sldNum" sz="quarter" idx="4"/>
          </p:nvPr>
        </p:nvSpPr>
        <p:spPr/>
        <p:txBody>
          <a:bodyPr/>
          <a:lstStyle/>
          <a:p>
            <a:fld id="{2D5587A6-0F28-234D-9116-41BE2E1A2AC2}" type="slidenum">
              <a:rPr lang="en-US" smtClean="0"/>
              <a:pPr/>
              <a:t>7</a:t>
            </a:fld>
            <a:endParaRPr lang="en-US" dirty="0"/>
          </a:p>
        </p:txBody>
      </p:sp>
      <p:sp>
        <p:nvSpPr>
          <p:cNvPr id="3" name="TextBox 2"/>
          <p:cNvSpPr txBox="1"/>
          <p:nvPr/>
        </p:nvSpPr>
        <p:spPr>
          <a:xfrm>
            <a:off x="443372" y="2094818"/>
            <a:ext cx="3240360" cy="3990836"/>
          </a:xfrm>
          <a:prstGeom prst="rect">
            <a:avLst/>
          </a:prstGeom>
          <a:noFill/>
        </p:spPr>
        <p:txBody>
          <a:bodyPr wrap="square" rtlCol="0">
            <a:spAutoFit/>
          </a:bodyPr>
          <a:lstStyle/>
          <a:p>
            <a:r>
              <a:rPr lang="en-GB" sz="2000" dirty="0" smtClean="0">
                <a:latin typeface="Arial" panose="020B0604020202020204" pitchFamily="34" charset="0"/>
                <a:cs typeface="Arial" panose="020B0604020202020204" pitchFamily="34" charset="0"/>
              </a:rPr>
              <a:t>The Fabric </a:t>
            </a:r>
            <a:r>
              <a:rPr lang="en-GB" sz="2000" dirty="0">
                <a:latin typeface="Arial" panose="020B0604020202020204" pitchFamily="34" charset="0"/>
                <a:cs typeface="Arial" panose="020B0604020202020204" pitchFamily="34" charset="0"/>
              </a:rPr>
              <a:t>network consists </a:t>
            </a:r>
            <a:r>
              <a:rPr lang="en-GB" sz="2000" dirty="0" smtClean="0">
                <a:latin typeface="Arial" panose="020B0604020202020204" pitchFamily="34" charset="0"/>
                <a:cs typeface="Arial" panose="020B0604020202020204" pitchFamily="34" charset="0"/>
              </a:rPr>
              <a:t>of:</a:t>
            </a:r>
            <a:endParaRPr lang="en-GB" sz="2000" dirty="0">
              <a:latin typeface="Arial" panose="020B0604020202020204" pitchFamily="34" charset="0"/>
              <a:cs typeface="Arial" panose="020B0604020202020204" pitchFamily="34" charset="0"/>
            </a:endParaRPr>
          </a:p>
          <a:p>
            <a:pPr marL="457200" indent="-457200">
              <a:spcBef>
                <a:spcPts val="800"/>
              </a:spcBef>
              <a:buFont typeface="Arial" panose="020B0604020202020204" pitchFamily="34" charset="0"/>
              <a:buChar char="•"/>
            </a:pPr>
            <a:r>
              <a:rPr lang="en-GB" sz="2000" dirty="0">
                <a:latin typeface="Arial" panose="020B0604020202020204" pitchFamily="34" charset="0"/>
                <a:cs typeface="Arial" panose="020B0604020202020204" pitchFamily="34" charset="0"/>
              </a:rPr>
              <a:t>Organizations</a:t>
            </a:r>
          </a:p>
          <a:p>
            <a:pPr marL="457200" indent="-457200">
              <a:spcBef>
                <a:spcPts val="800"/>
              </a:spcBef>
              <a:buFont typeface="Arial" panose="020B0604020202020204" pitchFamily="34" charset="0"/>
              <a:buChar char="•"/>
            </a:pPr>
            <a:r>
              <a:rPr lang="en-GB" sz="2000" dirty="0" smtClean="0">
                <a:latin typeface="Arial" panose="020B0604020202020204" pitchFamily="34" charset="0"/>
                <a:cs typeface="Arial" panose="020B0604020202020204" pitchFamily="34" charset="0"/>
              </a:rPr>
              <a:t>A ledger</a:t>
            </a:r>
            <a:endParaRPr lang="en-GB" sz="2000" dirty="0">
              <a:latin typeface="Arial" panose="020B0604020202020204" pitchFamily="34" charset="0"/>
              <a:cs typeface="Arial" panose="020B0604020202020204" pitchFamily="34" charset="0"/>
            </a:endParaRPr>
          </a:p>
          <a:p>
            <a:pPr marL="457200" indent="-457200">
              <a:spcBef>
                <a:spcPts val="800"/>
              </a:spcBef>
              <a:buFont typeface="Arial" panose="020B0604020202020204" pitchFamily="34" charset="0"/>
              <a:buChar char="•"/>
            </a:pPr>
            <a:r>
              <a:rPr lang="en-GB" sz="2000" dirty="0">
                <a:latin typeface="Arial" panose="020B0604020202020204" pitchFamily="34" charset="0"/>
                <a:cs typeface="Arial" panose="020B0604020202020204" pitchFamily="34" charset="0"/>
              </a:rPr>
              <a:t>Client applications</a:t>
            </a:r>
          </a:p>
          <a:p>
            <a:pPr marL="457200" indent="-457200">
              <a:spcBef>
                <a:spcPts val="800"/>
              </a:spcBef>
              <a:buFont typeface="Arial" panose="020B0604020202020204" pitchFamily="34" charset="0"/>
              <a:buChar char="•"/>
            </a:pPr>
            <a:r>
              <a:rPr lang="en-GB" sz="2000" dirty="0">
                <a:latin typeface="Arial" panose="020B0604020202020204" pitchFamily="34" charset="0"/>
                <a:cs typeface="Arial" panose="020B0604020202020204" pitchFamily="34" charset="0"/>
              </a:rPr>
              <a:t>Membership services</a:t>
            </a:r>
          </a:p>
          <a:p>
            <a:pPr marL="457200" indent="-457200">
              <a:spcBef>
                <a:spcPts val="800"/>
              </a:spcBef>
              <a:buFont typeface="Arial" panose="020B0604020202020204" pitchFamily="34" charset="0"/>
              <a:buChar char="•"/>
            </a:pPr>
            <a:r>
              <a:rPr lang="en-GB" sz="2000" dirty="0" smtClean="0">
                <a:latin typeface="Arial" panose="020B0604020202020204" pitchFamily="34" charset="0"/>
                <a:cs typeface="Arial" panose="020B0604020202020204" pitchFamily="34" charset="0"/>
              </a:rPr>
              <a:t>Nodes</a:t>
            </a:r>
          </a:p>
          <a:p>
            <a:pPr marL="914400" lvl="1" indent="-457200">
              <a:spcBef>
                <a:spcPts val="800"/>
              </a:spcBef>
              <a:buFont typeface="Arial" panose="020B0604020202020204" pitchFamily="34" charset="0"/>
              <a:buChar char="•"/>
            </a:pPr>
            <a:r>
              <a:rPr lang="en-GB" sz="2000" dirty="0" smtClean="0">
                <a:latin typeface="Arial" panose="020B0604020202020204" pitchFamily="34" charset="0"/>
                <a:cs typeface="Arial" panose="020B0604020202020204" pitchFamily="34" charset="0"/>
              </a:rPr>
              <a:t>Endorsers</a:t>
            </a:r>
            <a:endParaRPr lang="en-GB" sz="2000" dirty="0">
              <a:latin typeface="Arial" panose="020B0604020202020204" pitchFamily="34" charset="0"/>
              <a:cs typeface="Arial" panose="020B0604020202020204" pitchFamily="34" charset="0"/>
            </a:endParaRPr>
          </a:p>
          <a:p>
            <a:pPr marL="914400" lvl="1" indent="-457200">
              <a:spcBef>
                <a:spcPts val="800"/>
              </a:spcBef>
              <a:buFont typeface="Arial" panose="020B0604020202020204" pitchFamily="34" charset="0"/>
              <a:buChar char="•"/>
            </a:pPr>
            <a:r>
              <a:rPr lang="en-GB" sz="2000" dirty="0">
                <a:latin typeface="Arial" panose="020B0604020202020204" pitchFamily="34" charset="0"/>
                <a:cs typeface="Arial" panose="020B0604020202020204" pitchFamily="34" charset="0"/>
              </a:rPr>
              <a:t>Orderers</a:t>
            </a:r>
          </a:p>
          <a:p>
            <a:pPr marL="914400" lvl="1" indent="-457200">
              <a:spcBef>
                <a:spcPts val="800"/>
              </a:spcBef>
              <a:buFont typeface="Arial" panose="020B0604020202020204" pitchFamily="34" charset="0"/>
              <a:buChar char="•"/>
            </a:pPr>
            <a:r>
              <a:rPr lang="en-GB" sz="2000" dirty="0">
                <a:latin typeface="Arial" panose="020B0604020202020204" pitchFamily="34" charset="0"/>
                <a:cs typeface="Arial" panose="020B0604020202020204" pitchFamily="34" charset="0"/>
              </a:rPr>
              <a:t>Committers</a:t>
            </a:r>
          </a:p>
        </p:txBody>
      </p:sp>
    </p:spTree>
    <p:extLst>
      <p:ext uri="{BB962C8B-B14F-4D97-AF65-F5344CB8AC3E}">
        <p14:creationId xmlns:p14="http://schemas.microsoft.com/office/powerpoint/2010/main" val="4120383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D60724-4B83-C742-9DAD-8C5AB4D4BF59}"/>
              </a:ext>
            </a:extLst>
          </p:cNvPr>
          <p:cNvSpPr>
            <a:spLocks noGrp="1"/>
          </p:cNvSpPr>
          <p:nvPr>
            <p:ph type="title"/>
          </p:nvPr>
        </p:nvSpPr>
        <p:spPr/>
        <p:txBody>
          <a:bodyPr/>
          <a:lstStyle/>
          <a:p>
            <a:r>
              <a:rPr lang="en-US" dirty="0"/>
              <a:t>Consensus mechanism</a:t>
            </a:r>
          </a:p>
        </p:txBody>
      </p:sp>
      <p:pic>
        <p:nvPicPr>
          <p:cNvPr id="5" name="Content Placeholder 4">
            <a:extLst>
              <a:ext uri="{FF2B5EF4-FFF2-40B4-BE49-F238E27FC236}">
                <a16:creationId xmlns="" xmlns:a16="http://schemas.microsoft.com/office/drawing/2014/main" id="{97D25587-22B9-DB4A-B060-D57203426E93}"/>
              </a:ext>
            </a:extLst>
          </p:cNvPr>
          <p:cNvPicPr>
            <a:picLocks noGrp="1" noChangeAspect="1"/>
          </p:cNvPicPr>
          <p:nvPr>
            <p:ph idx="1"/>
          </p:nvPr>
        </p:nvPicPr>
        <p:blipFill>
          <a:blip r:embed="rId2"/>
          <a:stretch>
            <a:fillRect/>
          </a:stretch>
        </p:blipFill>
        <p:spPr>
          <a:xfrm>
            <a:off x="4151784" y="1354332"/>
            <a:ext cx="3672408" cy="3959814"/>
          </a:xfrm>
          <a:prstGeom prst="rect">
            <a:avLst/>
          </a:prstGeom>
        </p:spPr>
      </p:pic>
      <p:sp>
        <p:nvSpPr>
          <p:cNvPr id="4" name="Slide Number Placeholder 3">
            <a:extLst>
              <a:ext uri="{FF2B5EF4-FFF2-40B4-BE49-F238E27FC236}">
                <a16:creationId xmlns="" xmlns:a16="http://schemas.microsoft.com/office/drawing/2014/main" id="{3DF070E9-AB21-984B-9D55-252F8878516F}"/>
              </a:ext>
            </a:extLst>
          </p:cNvPr>
          <p:cNvSpPr>
            <a:spLocks noGrp="1"/>
          </p:cNvSpPr>
          <p:nvPr>
            <p:ph type="sldNum" sz="quarter" idx="4"/>
          </p:nvPr>
        </p:nvSpPr>
        <p:spPr/>
        <p:txBody>
          <a:bodyPr/>
          <a:lstStyle/>
          <a:p>
            <a:fld id="{2D5587A6-0F28-234D-9116-41BE2E1A2AC2}" type="slidenum">
              <a:rPr lang="en-US" smtClean="0"/>
              <a:pPr/>
              <a:t>8</a:t>
            </a:fld>
            <a:endParaRPr lang="en-US" dirty="0"/>
          </a:p>
        </p:txBody>
      </p:sp>
      <p:sp>
        <p:nvSpPr>
          <p:cNvPr id="3" name="Rectangle 2">
            <a:extLst>
              <a:ext uri="{FF2B5EF4-FFF2-40B4-BE49-F238E27FC236}">
                <a16:creationId xmlns="" xmlns:a16="http://schemas.microsoft.com/office/drawing/2014/main" id="{7353F389-AB00-9646-8818-E1E15854019E}"/>
              </a:ext>
            </a:extLst>
          </p:cNvPr>
          <p:cNvSpPr/>
          <p:nvPr/>
        </p:nvSpPr>
        <p:spPr>
          <a:xfrm>
            <a:off x="983432" y="1409987"/>
            <a:ext cx="4129341" cy="1938992"/>
          </a:xfrm>
          <a:prstGeom prst="rect">
            <a:avLst/>
          </a:prstGeom>
        </p:spPr>
        <p:txBody>
          <a:bodyPr wrap="square">
            <a:spAutoFit/>
          </a:bodyPr>
          <a:lstStyle/>
          <a:p>
            <a:r>
              <a:rPr lang="en-US" sz="2000" dirty="0" smtClean="0">
                <a:latin typeface="Arial" panose="020B0604020202020204" pitchFamily="34" charset="0"/>
                <a:cs typeface="Arial" panose="020B0604020202020204" pitchFamily="34" charset="0"/>
              </a:rPr>
              <a:t>Fabric’s consensus </a:t>
            </a:r>
            <a:r>
              <a:rPr lang="en-US" sz="2000" dirty="0">
                <a:latin typeface="Arial" panose="020B0604020202020204" pitchFamily="34" charset="0"/>
                <a:cs typeface="Arial" panose="020B0604020202020204" pitchFamily="34" charset="0"/>
              </a:rPr>
              <a:t>mechanism comprises of three </a:t>
            </a:r>
            <a:r>
              <a:rPr lang="en-US" sz="2000" dirty="0" smtClean="0">
                <a:latin typeface="Arial" panose="020B0604020202020204" pitchFamily="34" charset="0"/>
                <a:cs typeface="Arial" panose="020B0604020202020204" pitchFamily="34" charset="0"/>
              </a:rPr>
              <a:t>operations:</a:t>
            </a:r>
            <a:endParaRPr lang="en-US" sz="2000" dirty="0">
              <a:latin typeface="Arial" panose="020B0604020202020204" pitchFamily="34" charset="0"/>
              <a:cs typeface="Arial" panose="020B0604020202020204" pitchFamily="34" charset="0"/>
            </a:endParaRPr>
          </a:p>
          <a:p>
            <a:pPr marL="342900" indent="-342900">
              <a:spcBef>
                <a:spcPts val="800"/>
              </a:spcBef>
              <a:buFont typeface="Arial" panose="020B0604020202020204" pitchFamily="34" charset="0"/>
              <a:buChar char="•"/>
            </a:pPr>
            <a:r>
              <a:rPr lang="en-US" sz="2000" dirty="0">
                <a:latin typeface="Arial" panose="020B0604020202020204" pitchFamily="34" charset="0"/>
                <a:cs typeface="Arial" panose="020B0604020202020204" pitchFamily="34" charset="0"/>
              </a:rPr>
              <a:t>Endorsement</a:t>
            </a:r>
          </a:p>
          <a:p>
            <a:pPr marL="342900" indent="-342900">
              <a:spcBef>
                <a:spcPts val="800"/>
              </a:spcBef>
              <a:buFont typeface="Arial" panose="020B0604020202020204" pitchFamily="34" charset="0"/>
              <a:buChar char="•"/>
            </a:pPr>
            <a:r>
              <a:rPr lang="en-US" sz="2000" dirty="0">
                <a:latin typeface="Arial" panose="020B0604020202020204" pitchFamily="34" charset="0"/>
                <a:cs typeface="Arial" panose="020B0604020202020204" pitchFamily="34" charset="0"/>
              </a:rPr>
              <a:t>Ordering</a:t>
            </a:r>
          </a:p>
          <a:p>
            <a:pPr marL="342900" indent="-342900">
              <a:spcBef>
                <a:spcPts val="800"/>
              </a:spcBef>
              <a:buFont typeface="Arial" panose="020B0604020202020204" pitchFamily="34" charset="0"/>
              <a:buChar char="•"/>
            </a:pPr>
            <a:r>
              <a:rPr lang="en-US" sz="2000" dirty="0">
                <a:latin typeface="Arial" panose="020B0604020202020204" pitchFamily="34" charset="0"/>
                <a:cs typeface="Arial" panose="020B0604020202020204" pitchFamily="34" charset="0"/>
              </a:rPr>
              <a:t>commitment</a:t>
            </a:r>
          </a:p>
        </p:txBody>
      </p:sp>
    </p:spTree>
    <p:extLst>
      <p:ext uri="{BB962C8B-B14F-4D97-AF65-F5344CB8AC3E}">
        <p14:creationId xmlns:p14="http://schemas.microsoft.com/office/powerpoint/2010/main" val="4093744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F7B320-49A8-AE47-A9BF-D2DA4013264C}"/>
              </a:ext>
            </a:extLst>
          </p:cNvPr>
          <p:cNvSpPr>
            <a:spLocks noGrp="1"/>
          </p:cNvSpPr>
          <p:nvPr>
            <p:ph type="title"/>
          </p:nvPr>
        </p:nvSpPr>
        <p:spPr/>
        <p:txBody>
          <a:bodyPr>
            <a:normAutofit/>
          </a:bodyPr>
          <a:lstStyle/>
          <a:p>
            <a:r>
              <a:rPr lang="en-GB" dirty="0"/>
              <a:t>The transaction lifecycle in Hyperledger Fabric</a:t>
            </a:r>
            <a:r>
              <a:rPr lang="en-GB" b="1" dirty="0"/>
              <a:t> </a:t>
            </a:r>
            <a:endParaRPr lang="en-US" dirty="0"/>
          </a:p>
        </p:txBody>
      </p:sp>
      <p:pic>
        <p:nvPicPr>
          <p:cNvPr id="5" name="Content Placeholder 4">
            <a:extLst>
              <a:ext uri="{FF2B5EF4-FFF2-40B4-BE49-F238E27FC236}">
                <a16:creationId xmlns="" xmlns:a16="http://schemas.microsoft.com/office/drawing/2014/main" id="{99C43217-94F4-994D-BFA6-469084E11E4E}"/>
              </a:ext>
            </a:extLst>
          </p:cNvPr>
          <p:cNvPicPr>
            <a:picLocks noGrp="1" noChangeAspect="1"/>
          </p:cNvPicPr>
          <p:nvPr>
            <p:ph idx="1"/>
          </p:nvPr>
        </p:nvPicPr>
        <p:blipFill>
          <a:blip r:embed="rId2"/>
          <a:stretch>
            <a:fillRect/>
          </a:stretch>
        </p:blipFill>
        <p:spPr>
          <a:xfrm>
            <a:off x="1293638" y="1484784"/>
            <a:ext cx="9193682" cy="4752527"/>
          </a:xfrm>
          <a:prstGeom prst="rect">
            <a:avLst/>
          </a:prstGeom>
        </p:spPr>
      </p:pic>
      <p:sp>
        <p:nvSpPr>
          <p:cNvPr id="4" name="Slide Number Placeholder 3">
            <a:extLst>
              <a:ext uri="{FF2B5EF4-FFF2-40B4-BE49-F238E27FC236}">
                <a16:creationId xmlns="" xmlns:a16="http://schemas.microsoft.com/office/drawing/2014/main" id="{EA6B0B67-009F-6749-A2DC-956444125DE8}"/>
              </a:ext>
            </a:extLst>
          </p:cNvPr>
          <p:cNvSpPr>
            <a:spLocks noGrp="1"/>
          </p:cNvSpPr>
          <p:nvPr>
            <p:ph type="sldNum" sz="quarter" idx="4"/>
          </p:nvPr>
        </p:nvSpPr>
        <p:spPr/>
        <p:txBody>
          <a:bodyPr/>
          <a:lstStyle/>
          <a:p>
            <a:fld id="{2D5587A6-0F28-234D-9116-41BE2E1A2AC2}" type="slidenum">
              <a:rPr lang="en-US" smtClean="0"/>
              <a:pPr/>
              <a:t>9</a:t>
            </a:fld>
            <a:endParaRPr lang="en-US" dirty="0"/>
          </a:p>
        </p:txBody>
      </p:sp>
    </p:spTree>
    <p:extLst>
      <p:ext uri="{BB962C8B-B14F-4D97-AF65-F5344CB8AC3E}">
        <p14:creationId xmlns:p14="http://schemas.microsoft.com/office/powerpoint/2010/main" val="1211377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Packt Train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455</Words>
  <Application>Microsoft Office PowerPoint</Application>
  <PresentationFormat>Widescreen</PresentationFormat>
  <Paragraphs>111</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Open Sans</vt:lpstr>
      <vt:lpstr>Packt Training</vt:lpstr>
      <vt:lpstr>Mastering Blockchain Third Edition</vt:lpstr>
      <vt:lpstr>Outline</vt:lpstr>
      <vt:lpstr>Hyperledger</vt:lpstr>
      <vt:lpstr>Hyperledger reference architecture </vt:lpstr>
      <vt:lpstr>Hyperledger Fabric: blockchain and transaction structure </vt:lpstr>
      <vt:lpstr>Fabric application</vt:lpstr>
      <vt:lpstr>Fabric network</vt:lpstr>
      <vt:lpstr>Consensus mechanism</vt:lpstr>
      <vt:lpstr>The transaction lifecycle in Hyperledger Fabric </vt:lpstr>
      <vt:lpstr>Hyperledger Fabric transaction flow</vt:lpstr>
      <vt:lpstr>Hyperledger Sawtooth</vt:lpstr>
      <vt:lpstr>Consensus in Sawtooth </vt:lpstr>
      <vt:lpstr>Transaction lifecycle </vt:lpstr>
      <vt:lpstr>Sawtooth Components </vt:lpstr>
      <vt:lpstr>Transaction families </vt:lpstr>
      <vt:lpstr>Exercise</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Doxey</cp:lastModifiedBy>
  <cp:revision>68</cp:revision>
  <cp:lastPrinted>2018-06-05T12:50:25Z</cp:lastPrinted>
  <dcterms:created xsi:type="dcterms:W3CDTF">2018-06-05T09:17:37Z</dcterms:created>
  <dcterms:modified xsi:type="dcterms:W3CDTF">2020-09-11T10:58:50Z</dcterms:modified>
</cp:coreProperties>
</file>